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sldIdLst>
    <p:sldId id="261" r:id="rId7"/>
    <p:sldId id="262" r:id="rId8"/>
    <p:sldId id="263" r:id="rId9"/>
    <p:sldId id="264" r:id="rId10"/>
    <p:sldId id="265" r:id="rId11"/>
    <p:sldId id="259" r:id="rId12"/>
    <p:sldId id="267" r:id="rId13"/>
    <p:sldId id="268" r:id="rId14"/>
    <p:sldId id="269" r:id="rId15"/>
    <p:sldId id="266"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5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DA83C45-9431-4A7F-9E6F-2E43F91B902A}" type="datetimeFigureOut">
              <a:rPr lang="ru-RU" smtClean="0"/>
              <a:t>17.10.2014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67429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DA83C45-9431-4A7F-9E6F-2E43F91B902A}" type="datetimeFigureOut">
              <a:rPr lang="ru-RU" smtClean="0"/>
              <a:t>17.10.2014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3449036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DA83C45-9431-4A7F-9E6F-2E43F91B902A}" type="datetimeFigureOut">
              <a:rPr lang="ru-RU" smtClean="0"/>
              <a:t>17.10.2014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229556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extLst>
      <p:ext uri="{BB962C8B-B14F-4D97-AF65-F5344CB8AC3E}">
        <p14:creationId xmlns:p14="http://schemas.microsoft.com/office/powerpoint/2010/main" val="361690885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extLst>
      <p:ext uri="{BB962C8B-B14F-4D97-AF65-F5344CB8AC3E}">
        <p14:creationId xmlns:p14="http://schemas.microsoft.com/office/powerpoint/2010/main" val="12019148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418480326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extLst>
      <p:ext uri="{BB962C8B-B14F-4D97-AF65-F5344CB8AC3E}">
        <p14:creationId xmlns:p14="http://schemas.microsoft.com/office/powerpoint/2010/main" val="19911928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ru-RU">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
        <p:nvSpPr>
          <p:cNvPr id="10" name="Title 9"/>
          <p:cNvSpPr>
            <a:spLocks noGrp="1"/>
          </p:cNvSpPr>
          <p:nvPr>
            <p:ph type="title"/>
          </p:nvPr>
        </p:nvSpPr>
        <p:spPr/>
        <p:txBody>
          <a:bodyPr/>
          <a:lstStyle/>
          <a:p>
            <a:r>
              <a:rPr lang="ru-RU" smtClean="0"/>
              <a:t>Образец заголовка</a:t>
            </a:r>
            <a:endParaRPr lang="en-US" dirty="0"/>
          </a:p>
        </p:txBody>
      </p:sp>
    </p:spTree>
    <p:extLst>
      <p:ext uri="{BB962C8B-B14F-4D97-AF65-F5344CB8AC3E}">
        <p14:creationId xmlns:p14="http://schemas.microsoft.com/office/powerpoint/2010/main" val="221894311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ru-RU">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202816567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ru-RU">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358802368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5883906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DA83C45-9431-4A7F-9E6F-2E43F91B902A}" type="datetimeFigureOut">
              <a:rPr lang="ru-RU" smtClean="0"/>
              <a:t>17.10.2014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11685118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ru-RU">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extLst>
      <p:ext uri="{BB962C8B-B14F-4D97-AF65-F5344CB8AC3E}">
        <p14:creationId xmlns:p14="http://schemas.microsoft.com/office/powerpoint/2010/main" val="177322586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253049001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ru-RU">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375195764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3D2BD912-8A30-4854-A79E-57E801FD4587}"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8189352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AE668613-D525-49E5-9990-CCA2D8B2F1DF}"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0987312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ED30865-8880-4AE8-8CE4-74B5CA30545B}"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0231099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B7C345D5-790D-4AF1-9B99-5CF2F0DAD712}"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7979955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ru-RU">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545E0947-EFEC-48FB-948E-E5B4844B82FE}"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19228258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ru-RU">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1D82B502-A3C6-4E91-ABD8-5697006FA9B0}"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7157434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ru-RU">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A098268D-3B2F-485D-8828-6FA1FC59FC49}"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3004261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DA83C45-9431-4A7F-9E6F-2E43F91B902A}" type="datetimeFigureOut">
              <a:rPr lang="ru-RU" smtClean="0"/>
              <a:t>17.10.2014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23845964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146D5EF4-43FD-4CA2-B092-B6A11228439E}"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22072694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ru-RU">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8AD0EB8C-D530-4509-8FE2-8109EA850914}"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42689602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8B9242D8-7758-469C-9CE0-D026E3E41417}"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15821571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ru-RU">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01D942F-DEF4-4A26-930E-556D855ABB45}" type="slidenum">
              <a:rPr lang="ru-RU">
                <a:solidFill>
                  <a:srgbClr val="000000"/>
                </a:solidFill>
              </a:rPr>
              <a:pPr/>
              <a:t>‹#›</a:t>
            </a:fld>
            <a:endParaRPr lang="ru-RU">
              <a:solidFill>
                <a:srgbClr val="000000"/>
              </a:solidFill>
            </a:endParaRPr>
          </a:p>
        </p:txBody>
      </p:sp>
    </p:spTree>
    <p:extLst>
      <p:ext uri="{BB962C8B-B14F-4D97-AF65-F5344CB8AC3E}">
        <p14:creationId xmlns:p14="http://schemas.microsoft.com/office/powerpoint/2010/main" val="9002650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UY"/>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UY"/>
          </a:p>
        </p:txBody>
      </p:sp>
      <p:sp>
        <p:nvSpPr>
          <p:cNvPr id="4" name="3 Marcador de fecha"/>
          <p:cNvSpPr>
            <a:spLocks noGrp="1"/>
          </p:cNvSpPr>
          <p:nvPr>
            <p:ph type="dt" sz="half" idx="10"/>
          </p:nvPr>
        </p:nvSpPr>
        <p:spPr/>
        <p:txBody>
          <a:bodyPr/>
          <a:lstStyle>
            <a:lvl1pPr>
              <a:defRPr/>
            </a:lvl1pPr>
          </a:lstStyle>
          <a:p>
            <a:pPr>
              <a:defRPr/>
            </a:pPr>
            <a:fld id="{C245CD44-FCDF-4B54-86BB-9B277BF9C7A6}" type="datetimeFigureOut">
              <a:rPr lang="es-UY">
                <a:solidFill>
                  <a:prstClr val="black">
                    <a:tint val="75000"/>
                  </a:prstClr>
                </a:solidFill>
              </a:rPr>
              <a:pPr>
                <a:defRPr/>
              </a:pPr>
              <a:t>17/10/2014</a:t>
            </a:fld>
            <a:endParaRPr lang="es-UY">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07B780F3-4793-4387-B995-701291E457E2}"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34417777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lvl1pPr>
              <a:defRPr/>
            </a:lvl1pPr>
          </a:lstStyle>
          <a:p>
            <a:pPr>
              <a:defRPr/>
            </a:pPr>
            <a:fld id="{72A64D93-C8FF-41F1-A520-23E7DE1B0097}" type="datetimeFigureOut">
              <a:rPr lang="es-UY">
                <a:solidFill>
                  <a:prstClr val="black">
                    <a:tint val="75000"/>
                  </a:prstClr>
                </a:solidFill>
              </a:rPr>
              <a:pPr>
                <a:defRPr/>
              </a:pPr>
              <a:t>17/10/2014</a:t>
            </a:fld>
            <a:endParaRPr lang="es-UY">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CC522E07-968F-4858-9610-9320FE0F672C}"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22473907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75F7A82E-A8ED-48F9-810C-BCBCF8D68D78}" type="datetimeFigureOut">
              <a:rPr lang="es-UY">
                <a:solidFill>
                  <a:prstClr val="black">
                    <a:tint val="75000"/>
                  </a:prstClr>
                </a:solidFill>
              </a:rPr>
              <a:pPr>
                <a:defRPr/>
              </a:pPr>
              <a:t>17/10/2014</a:t>
            </a:fld>
            <a:endParaRPr lang="es-UY">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51FFFFDF-2AF8-4C58-B721-A4F7F03919FF}"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42296140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5" name="3 Marcador de fecha"/>
          <p:cNvSpPr>
            <a:spLocks noGrp="1"/>
          </p:cNvSpPr>
          <p:nvPr>
            <p:ph type="dt" sz="half" idx="10"/>
          </p:nvPr>
        </p:nvSpPr>
        <p:spPr/>
        <p:txBody>
          <a:bodyPr/>
          <a:lstStyle>
            <a:lvl1pPr>
              <a:defRPr/>
            </a:lvl1pPr>
          </a:lstStyle>
          <a:p>
            <a:pPr>
              <a:defRPr/>
            </a:pPr>
            <a:fld id="{6F7FDBDD-DEDB-400D-99E8-ED5DBCB207DC}" type="datetimeFigureOut">
              <a:rPr lang="es-UY">
                <a:solidFill>
                  <a:prstClr val="black">
                    <a:tint val="75000"/>
                  </a:prstClr>
                </a:solidFill>
              </a:rPr>
              <a:pPr>
                <a:defRPr/>
              </a:pPr>
              <a:t>17/10/2014</a:t>
            </a:fld>
            <a:endParaRPr lang="es-UY">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059713E2-82B6-4054-9155-5461ACBF4AC8}"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24548192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UY"/>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7" name="3 Marcador de fecha"/>
          <p:cNvSpPr>
            <a:spLocks noGrp="1"/>
          </p:cNvSpPr>
          <p:nvPr>
            <p:ph type="dt" sz="half" idx="10"/>
          </p:nvPr>
        </p:nvSpPr>
        <p:spPr/>
        <p:txBody>
          <a:bodyPr/>
          <a:lstStyle>
            <a:lvl1pPr>
              <a:defRPr/>
            </a:lvl1pPr>
          </a:lstStyle>
          <a:p>
            <a:pPr>
              <a:defRPr/>
            </a:pPr>
            <a:fld id="{33D0D7A1-8753-482B-90B2-AC4F68365AC7}" type="datetimeFigureOut">
              <a:rPr lang="es-UY">
                <a:solidFill>
                  <a:prstClr val="black">
                    <a:tint val="75000"/>
                  </a:prstClr>
                </a:solidFill>
              </a:rPr>
              <a:pPr>
                <a:defRPr/>
              </a:pPr>
              <a:t>17/10/2014</a:t>
            </a:fld>
            <a:endParaRPr lang="es-UY">
              <a:solidFill>
                <a:prstClr val="black">
                  <a:tint val="75000"/>
                </a:prstClr>
              </a:solidFill>
            </a:endParaRPr>
          </a:p>
        </p:txBody>
      </p:sp>
      <p:sp>
        <p:nvSpPr>
          <p:cNvPr id="8"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9" name="5 Marcador de número de diapositiva"/>
          <p:cNvSpPr>
            <a:spLocks noGrp="1"/>
          </p:cNvSpPr>
          <p:nvPr>
            <p:ph type="sldNum" sz="quarter" idx="12"/>
          </p:nvPr>
        </p:nvSpPr>
        <p:spPr/>
        <p:txBody>
          <a:bodyPr/>
          <a:lstStyle>
            <a:lvl1pPr>
              <a:defRPr/>
            </a:lvl1pPr>
          </a:lstStyle>
          <a:p>
            <a:pPr>
              <a:defRPr/>
            </a:pPr>
            <a:fld id="{A0AD300A-E457-4798-992D-6AE0B4CB88F4}"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16810151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3 Marcador de fecha"/>
          <p:cNvSpPr>
            <a:spLocks noGrp="1"/>
          </p:cNvSpPr>
          <p:nvPr>
            <p:ph type="dt" sz="half" idx="10"/>
          </p:nvPr>
        </p:nvSpPr>
        <p:spPr/>
        <p:txBody>
          <a:bodyPr/>
          <a:lstStyle>
            <a:lvl1pPr>
              <a:defRPr/>
            </a:lvl1pPr>
          </a:lstStyle>
          <a:p>
            <a:pPr>
              <a:defRPr/>
            </a:pPr>
            <a:fld id="{555F5E1C-9909-41D2-870C-B7D2C3CDF783}" type="datetimeFigureOut">
              <a:rPr lang="es-UY">
                <a:solidFill>
                  <a:prstClr val="black">
                    <a:tint val="75000"/>
                  </a:prstClr>
                </a:solidFill>
              </a:rPr>
              <a:pPr>
                <a:defRPr/>
              </a:pPr>
              <a:t>17/10/2014</a:t>
            </a:fld>
            <a:endParaRPr lang="es-UY">
              <a:solidFill>
                <a:prstClr val="black">
                  <a:tint val="75000"/>
                </a:prstClr>
              </a:solidFill>
            </a:endParaRPr>
          </a:p>
        </p:txBody>
      </p:sp>
      <p:sp>
        <p:nvSpPr>
          <p:cNvPr id="4"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5" name="5 Marcador de número de diapositiva"/>
          <p:cNvSpPr>
            <a:spLocks noGrp="1"/>
          </p:cNvSpPr>
          <p:nvPr>
            <p:ph type="sldNum" sz="quarter" idx="12"/>
          </p:nvPr>
        </p:nvSpPr>
        <p:spPr/>
        <p:txBody>
          <a:bodyPr/>
          <a:lstStyle>
            <a:lvl1pPr>
              <a:defRPr/>
            </a:lvl1pPr>
          </a:lstStyle>
          <a:p>
            <a:pPr>
              <a:defRPr/>
            </a:pPr>
            <a:fld id="{25969F4B-5B7D-4A51-844F-7AE806A51D2D}"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2658905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DA83C45-9431-4A7F-9E6F-2E43F91B902A}" type="datetimeFigureOut">
              <a:rPr lang="ru-RU" smtClean="0"/>
              <a:t>17.10.2014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5326462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D656172F-E430-485D-AF1F-7061E55B9350}" type="datetimeFigureOut">
              <a:rPr lang="es-UY">
                <a:solidFill>
                  <a:prstClr val="black">
                    <a:tint val="75000"/>
                  </a:prstClr>
                </a:solidFill>
              </a:rPr>
              <a:pPr>
                <a:defRPr/>
              </a:pPr>
              <a:t>17/10/2014</a:t>
            </a:fld>
            <a:endParaRPr lang="es-UY">
              <a:solidFill>
                <a:prstClr val="black">
                  <a:tint val="75000"/>
                </a:prstClr>
              </a:solidFill>
            </a:endParaRPr>
          </a:p>
        </p:txBody>
      </p:sp>
      <p:sp>
        <p:nvSpPr>
          <p:cNvPr id="3"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4" name="5 Marcador de número de diapositiva"/>
          <p:cNvSpPr>
            <a:spLocks noGrp="1"/>
          </p:cNvSpPr>
          <p:nvPr>
            <p:ph type="sldNum" sz="quarter" idx="12"/>
          </p:nvPr>
        </p:nvSpPr>
        <p:spPr/>
        <p:txBody>
          <a:bodyPr/>
          <a:lstStyle>
            <a:lvl1pPr>
              <a:defRPr/>
            </a:lvl1pPr>
          </a:lstStyle>
          <a:p>
            <a:pPr>
              <a:defRPr/>
            </a:pPr>
            <a:fld id="{224E23E4-2832-460E-B47A-DA15C7D272CD}"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31789760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UY"/>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8CFF304-7F49-462D-9787-4DD4D25DCB66}" type="datetimeFigureOut">
              <a:rPr lang="es-UY">
                <a:solidFill>
                  <a:prstClr val="black">
                    <a:tint val="75000"/>
                  </a:prstClr>
                </a:solidFill>
              </a:rPr>
              <a:pPr>
                <a:defRPr/>
              </a:pPr>
              <a:t>17/10/2014</a:t>
            </a:fld>
            <a:endParaRPr lang="es-UY">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CC22CAF5-0DB8-4756-B28A-845330923280}"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25657954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UY"/>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UY"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F0035CD-5C75-43BB-8216-B2A1F7173A82}" type="datetimeFigureOut">
              <a:rPr lang="es-UY">
                <a:solidFill>
                  <a:prstClr val="black">
                    <a:tint val="75000"/>
                  </a:prstClr>
                </a:solidFill>
              </a:rPr>
              <a:pPr>
                <a:defRPr/>
              </a:pPr>
              <a:t>17/10/2014</a:t>
            </a:fld>
            <a:endParaRPr lang="es-UY">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0A575418-366A-47DA-8245-0C8D3E883ED6}"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41437606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UY"/>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lvl1pPr>
              <a:defRPr/>
            </a:lvl1pPr>
          </a:lstStyle>
          <a:p>
            <a:pPr>
              <a:defRPr/>
            </a:pPr>
            <a:fld id="{4C525002-C4CF-4A52-9AEC-1C203039C075}" type="datetimeFigureOut">
              <a:rPr lang="es-UY">
                <a:solidFill>
                  <a:prstClr val="black">
                    <a:tint val="75000"/>
                  </a:prstClr>
                </a:solidFill>
              </a:rPr>
              <a:pPr>
                <a:defRPr/>
              </a:pPr>
              <a:t>17/10/2014</a:t>
            </a:fld>
            <a:endParaRPr lang="es-UY">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672A6BFA-0EF6-4635-A793-D9B71901D53B}"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10301160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UY"/>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a:p>
        </p:txBody>
      </p:sp>
      <p:sp>
        <p:nvSpPr>
          <p:cNvPr id="4" name="3 Marcador de fecha"/>
          <p:cNvSpPr>
            <a:spLocks noGrp="1"/>
          </p:cNvSpPr>
          <p:nvPr>
            <p:ph type="dt" sz="half" idx="10"/>
          </p:nvPr>
        </p:nvSpPr>
        <p:spPr/>
        <p:txBody>
          <a:bodyPr/>
          <a:lstStyle>
            <a:lvl1pPr>
              <a:defRPr/>
            </a:lvl1pPr>
          </a:lstStyle>
          <a:p>
            <a:pPr>
              <a:defRPr/>
            </a:pPr>
            <a:fld id="{BB93214B-3672-4C64-9A1F-0F455D77216A}" type="datetimeFigureOut">
              <a:rPr lang="es-UY">
                <a:solidFill>
                  <a:prstClr val="black">
                    <a:tint val="75000"/>
                  </a:prstClr>
                </a:solidFill>
              </a:rPr>
              <a:pPr>
                <a:defRPr/>
              </a:pPr>
              <a:t>17/10/2014</a:t>
            </a:fld>
            <a:endParaRPr lang="es-UY">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UY">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7A6C661B-A5E1-48AC-AD5D-A6D66E5B0AA6}"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34304848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B2A0F74E-C5A3-4F0C-BB12-9503DABF42FB}"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0501544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5AB69E07-9B2F-4D32-B9AA-47E00A731B35}"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1228572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19658190-5242-4A74-8516-C838EC3AE53D}"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42086930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s-ES">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es-ES">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CAA75788-F4FF-41FB-8F55-8C52C5659AD1}"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5403382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s-ES">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es-ES">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B1A55D54-8C40-4A4F-AA13-F33EFE9969A9}"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26020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DA83C45-9431-4A7F-9E6F-2E43F91B902A}" type="datetimeFigureOut">
              <a:rPr lang="ru-RU" smtClean="0"/>
              <a:t>17.10.2014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26291890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s-ES">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es-ES">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A8388AC5-5FE7-4AC5-893A-39B065715FF5}"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1084645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s-ES">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es-ES">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5C4AF031-EC4D-43A1-83BF-7A70D3128BF3}"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42550877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s-ES">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es-ES">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FF20F1D1-A3C4-4724-8B02-9C86DE9BE548}"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4680042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s-ES">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es-ES">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9A8038B0-030F-447B-A705-B82C0E45E2B4}"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147741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DC255ECA-173C-4F28-91C9-A49C9A2D4108}"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960118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B2C8ED6-E3A8-442D-9BD3-A9596D1DF5AD}"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9424209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F3E42DE-1374-476E-8F8A-46ACF6A88D1B}"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1435440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7BEFA7A6-9DA1-4020-BF58-DBDD707D9DBE}"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7033300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202FFFE1-EA1A-40DA-B411-562DBC259990}"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36387789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s-ES">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es-ES">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81E53291-CE57-47B1-8091-F8105E626AB6}"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425671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DA83C45-9431-4A7F-9E6F-2E43F91B902A}" type="datetimeFigureOut">
              <a:rPr lang="ru-RU" smtClean="0"/>
              <a:t>17.10.2014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107422644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s-ES">
              <a:solidFill>
                <a:srgbClr val="000000"/>
              </a:solidFill>
            </a:endParaRPr>
          </a:p>
        </p:txBody>
      </p:sp>
      <p:sp>
        <p:nvSpPr>
          <p:cNvPr id="8" name="Нижний колонтитул 7"/>
          <p:cNvSpPr>
            <a:spLocks noGrp="1"/>
          </p:cNvSpPr>
          <p:nvPr>
            <p:ph type="ftr" sz="quarter" idx="11"/>
          </p:nvPr>
        </p:nvSpPr>
        <p:spPr/>
        <p:txBody>
          <a:bodyPr/>
          <a:lstStyle>
            <a:lvl1pPr>
              <a:defRPr/>
            </a:lvl1pPr>
          </a:lstStyle>
          <a:p>
            <a:endParaRPr lang="es-ES">
              <a:solidFill>
                <a:srgbClr val="000000"/>
              </a:solidFill>
            </a:endParaRPr>
          </a:p>
        </p:txBody>
      </p:sp>
      <p:sp>
        <p:nvSpPr>
          <p:cNvPr id="9" name="Номер слайда 8"/>
          <p:cNvSpPr>
            <a:spLocks noGrp="1"/>
          </p:cNvSpPr>
          <p:nvPr>
            <p:ph type="sldNum" sz="quarter" idx="12"/>
          </p:nvPr>
        </p:nvSpPr>
        <p:spPr/>
        <p:txBody>
          <a:bodyPr/>
          <a:lstStyle>
            <a:lvl1pPr>
              <a:defRPr/>
            </a:lvl1pPr>
          </a:lstStyle>
          <a:p>
            <a:fld id="{8725A50E-7923-43F8-B1A4-78F21BEC9E05}"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43534622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s-ES">
              <a:solidFill>
                <a:srgbClr val="000000"/>
              </a:solidFill>
            </a:endParaRPr>
          </a:p>
        </p:txBody>
      </p:sp>
      <p:sp>
        <p:nvSpPr>
          <p:cNvPr id="4" name="Нижний колонтитул 3"/>
          <p:cNvSpPr>
            <a:spLocks noGrp="1"/>
          </p:cNvSpPr>
          <p:nvPr>
            <p:ph type="ftr" sz="quarter" idx="11"/>
          </p:nvPr>
        </p:nvSpPr>
        <p:spPr/>
        <p:txBody>
          <a:bodyPr/>
          <a:lstStyle>
            <a:lvl1pPr>
              <a:defRPr/>
            </a:lvl1pPr>
          </a:lstStyle>
          <a:p>
            <a:endParaRPr lang="es-ES">
              <a:solidFill>
                <a:srgbClr val="000000"/>
              </a:solidFill>
            </a:endParaRPr>
          </a:p>
        </p:txBody>
      </p:sp>
      <p:sp>
        <p:nvSpPr>
          <p:cNvPr id="5" name="Номер слайда 4"/>
          <p:cNvSpPr>
            <a:spLocks noGrp="1"/>
          </p:cNvSpPr>
          <p:nvPr>
            <p:ph type="sldNum" sz="quarter" idx="12"/>
          </p:nvPr>
        </p:nvSpPr>
        <p:spPr/>
        <p:txBody>
          <a:bodyPr/>
          <a:lstStyle>
            <a:lvl1pPr>
              <a:defRPr/>
            </a:lvl1pPr>
          </a:lstStyle>
          <a:p>
            <a:fld id="{A68F5B5F-0A18-4301-9FF5-F4EA9202EC2F}"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0950139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s-ES">
              <a:solidFill>
                <a:srgbClr val="000000"/>
              </a:solidFill>
            </a:endParaRPr>
          </a:p>
        </p:txBody>
      </p:sp>
      <p:sp>
        <p:nvSpPr>
          <p:cNvPr id="3" name="Нижний колонтитул 2"/>
          <p:cNvSpPr>
            <a:spLocks noGrp="1"/>
          </p:cNvSpPr>
          <p:nvPr>
            <p:ph type="ftr" sz="quarter" idx="11"/>
          </p:nvPr>
        </p:nvSpPr>
        <p:spPr/>
        <p:txBody>
          <a:bodyPr/>
          <a:lstStyle>
            <a:lvl1pPr>
              <a:defRPr/>
            </a:lvl1pPr>
          </a:lstStyle>
          <a:p>
            <a:endParaRPr lang="es-ES">
              <a:solidFill>
                <a:srgbClr val="000000"/>
              </a:solidFill>
            </a:endParaRPr>
          </a:p>
        </p:txBody>
      </p:sp>
      <p:sp>
        <p:nvSpPr>
          <p:cNvPr id="4" name="Номер слайда 3"/>
          <p:cNvSpPr>
            <a:spLocks noGrp="1"/>
          </p:cNvSpPr>
          <p:nvPr>
            <p:ph type="sldNum" sz="quarter" idx="12"/>
          </p:nvPr>
        </p:nvSpPr>
        <p:spPr/>
        <p:txBody>
          <a:bodyPr/>
          <a:lstStyle>
            <a:lvl1pPr>
              <a:defRPr/>
            </a:lvl1pPr>
          </a:lstStyle>
          <a:p>
            <a:fld id="{37DD496A-9B64-4988-81E8-0A1DD8E62BF2}"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8810282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s-ES">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es-ES">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59A38361-C030-43BF-AC83-A6A56F77F0D5}"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5839771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s-ES">
              <a:solidFill>
                <a:srgbClr val="000000"/>
              </a:solidFill>
            </a:endParaRPr>
          </a:p>
        </p:txBody>
      </p:sp>
      <p:sp>
        <p:nvSpPr>
          <p:cNvPr id="6" name="Нижний колонтитул 5"/>
          <p:cNvSpPr>
            <a:spLocks noGrp="1"/>
          </p:cNvSpPr>
          <p:nvPr>
            <p:ph type="ftr" sz="quarter" idx="11"/>
          </p:nvPr>
        </p:nvSpPr>
        <p:spPr/>
        <p:txBody>
          <a:bodyPr/>
          <a:lstStyle>
            <a:lvl1pPr>
              <a:defRPr/>
            </a:lvl1pPr>
          </a:lstStyle>
          <a:p>
            <a:endParaRPr lang="es-ES">
              <a:solidFill>
                <a:srgbClr val="000000"/>
              </a:solidFill>
            </a:endParaRPr>
          </a:p>
        </p:txBody>
      </p:sp>
      <p:sp>
        <p:nvSpPr>
          <p:cNvPr id="7" name="Номер слайда 6"/>
          <p:cNvSpPr>
            <a:spLocks noGrp="1"/>
          </p:cNvSpPr>
          <p:nvPr>
            <p:ph type="sldNum" sz="quarter" idx="12"/>
          </p:nvPr>
        </p:nvSpPr>
        <p:spPr/>
        <p:txBody>
          <a:bodyPr/>
          <a:lstStyle>
            <a:lvl1pPr>
              <a:defRPr/>
            </a:lvl1pPr>
          </a:lstStyle>
          <a:p>
            <a:fld id="{F1C9708F-E555-4233-9D34-184A25D6A805}"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6877327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E5626767-1B2D-42EF-8836-020E114AD153}"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8394593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s-ES">
              <a:solidFill>
                <a:srgbClr val="000000"/>
              </a:solidFill>
            </a:endParaRPr>
          </a:p>
        </p:txBody>
      </p:sp>
      <p:sp>
        <p:nvSpPr>
          <p:cNvPr id="5" name="Нижний колонтитул 4"/>
          <p:cNvSpPr>
            <a:spLocks noGrp="1"/>
          </p:cNvSpPr>
          <p:nvPr>
            <p:ph type="ftr" sz="quarter" idx="11"/>
          </p:nvPr>
        </p:nvSpPr>
        <p:spPr/>
        <p:txBody>
          <a:bodyPr/>
          <a:lstStyle>
            <a:lvl1pPr>
              <a:defRPr/>
            </a:lvl1pPr>
          </a:lstStyle>
          <a:p>
            <a:endParaRPr lang="es-ES">
              <a:solidFill>
                <a:srgbClr val="000000"/>
              </a:solidFill>
            </a:endParaRPr>
          </a:p>
        </p:txBody>
      </p:sp>
      <p:sp>
        <p:nvSpPr>
          <p:cNvPr id="6" name="Номер слайда 5"/>
          <p:cNvSpPr>
            <a:spLocks noGrp="1"/>
          </p:cNvSpPr>
          <p:nvPr>
            <p:ph type="sldNum" sz="quarter" idx="12"/>
          </p:nvPr>
        </p:nvSpPr>
        <p:spPr/>
        <p:txBody>
          <a:bodyPr/>
          <a:lstStyle>
            <a:lvl1pPr>
              <a:defRPr/>
            </a:lvl1pPr>
          </a:lstStyle>
          <a:p>
            <a:fld id="{3DCCEFBD-C381-4CAF-B71A-A8B21BF46B40}"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612689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DA83C45-9431-4A7F-9E6F-2E43F91B902A}" type="datetimeFigureOut">
              <a:rPr lang="ru-RU" smtClean="0"/>
              <a:t>17.10.2014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3449044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DA83C45-9431-4A7F-9E6F-2E43F91B902A}" type="datetimeFigureOut">
              <a:rPr lang="ru-RU" smtClean="0"/>
              <a:t>17.10.2014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831696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DA83C45-9431-4A7F-9E6F-2E43F91B902A}" type="datetimeFigureOut">
              <a:rPr lang="ru-RU" smtClean="0"/>
              <a:t>17.10.2014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6E39C2-0C81-4D9B-9A08-ADB23DE89D62}" type="slidenum">
              <a:rPr lang="ru-RU" smtClean="0"/>
              <a:t>‹#›</a:t>
            </a:fld>
            <a:endParaRPr lang="ru-RU"/>
          </a:p>
        </p:txBody>
      </p:sp>
    </p:spTree>
    <p:extLst>
      <p:ext uri="{BB962C8B-B14F-4D97-AF65-F5344CB8AC3E}">
        <p14:creationId xmlns:p14="http://schemas.microsoft.com/office/powerpoint/2010/main" val="3352072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4.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A83C45-9431-4A7F-9E6F-2E43F91B902A}" type="datetimeFigureOut">
              <a:rPr lang="ru-RU" smtClean="0"/>
              <a:t>17.10.2014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6E39C2-0C81-4D9B-9A08-ADB23DE89D62}" type="slidenum">
              <a:rPr lang="ru-RU" smtClean="0"/>
              <a:t>‹#›</a:t>
            </a:fld>
            <a:endParaRPr lang="ru-RU"/>
          </a:p>
        </p:txBody>
      </p:sp>
    </p:spTree>
    <p:extLst>
      <p:ext uri="{BB962C8B-B14F-4D97-AF65-F5344CB8AC3E}">
        <p14:creationId xmlns:p14="http://schemas.microsoft.com/office/powerpoint/2010/main" val="36982744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37D807DA-33F8-4F73-9B87-E178B277ACCA}" type="datetimeFigureOut">
              <a:rPr lang="ru-RU" smtClean="0">
                <a:solidFill>
                  <a:prstClr val="black">
                    <a:lumMod val="50000"/>
                    <a:lumOff val="50000"/>
                  </a:prstClr>
                </a:solidFill>
              </a:rPr>
              <a:pPr/>
              <a:t>17.10.2014</a:t>
            </a:fld>
            <a:endParaRPr lang="ru-RU">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CEAB4BD-1497-4DC0-B567-F490B444918E}" type="slidenum">
              <a:rPr lang="ru-RU" smtClean="0">
                <a:solidFill>
                  <a:prstClr val="black">
                    <a:lumMod val="50000"/>
                    <a:lumOff val="50000"/>
                  </a:prstClr>
                </a:solidFill>
              </a:rPr>
              <a:pPr/>
              <a:t>‹#›</a:t>
            </a:fld>
            <a:endParaRPr lang="ru-RU">
              <a:solidFill>
                <a:prstClr val="black">
                  <a:lumMod val="50000"/>
                  <a:lumOff val="50000"/>
                </a:prstClr>
              </a:solidFill>
            </a:endParaRPr>
          </a:p>
        </p:txBody>
      </p:sp>
    </p:spTree>
    <p:extLst>
      <p:ext uri="{BB962C8B-B14F-4D97-AF65-F5344CB8AC3E}">
        <p14:creationId xmlns:p14="http://schemas.microsoft.com/office/powerpoint/2010/main" val="36872716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ru-RU">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ru-RU">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E49C0E5D-5ADE-4F61-88EB-9A7F196100B0}" type="slidenum">
              <a:rPr lang="ru-RU">
                <a:solidFill>
                  <a:srgbClr val="000000"/>
                </a:solidFill>
              </a:rPr>
              <a:pPr fontAlgn="base">
                <a:spcBef>
                  <a:spcPct val="0"/>
                </a:spcBef>
                <a:spcAft>
                  <a:spcPct val="0"/>
                </a:spcAft>
              </a:pPr>
              <a:t>‹#›</a:t>
            </a:fld>
            <a:endParaRPr lang="ru-RU">
              <a:solidFill>
                <a:srgbClr val="000000"/>
              </a:solidFill>
            </a:endParaRPr>
          </a:p>
        </p:txBody>
      </p:sp>
    </p:spTree>
    <p:extLst>
      <p:ext uri="{BB962C8B-B14F-4D97-AF65-F5344CB8AC3E}">
        <p14:creationId xmlns:p14="http://schemas.microsoft.com/office/powerpoint/2010/main" val="85679464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UY" smtClean="0"/>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UY"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E8BF7DCC-216C-44B4-AD09-86C7C5731296}" type="datetimeFigureOut">
              <a:rPr lang="es-UY">
                <a:solidFill>
                  <a:prstClr val="black">
                    <a:tint val="75000"/>
                  </a:prstClr>
                </a:solidFill>
              </a:rPr>
              <a:pPr>
                <a:defRPr/>
              </a:pPr>
              <a:t>17/10/2014</a:t>
            </a:fld>
            <a:endParaRPr lang="es-UY">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es-UY">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4A7D727B-DED0-44EB-B700-9C8FFC4D1540}" type="slidenum">
              <a:rPr lang="es-UY">
                <a:solidFill>
                  <a:prstClr val="black">
                    <a:tint val="75000"/>
                  </a:prstClr>
                </a:solidFill>
              </a:rPr>
              <a:pPr>
                <a:defRPr/>
              </a:pPr>
              <a:t>‹#›</a:t>
            </a:fld>
            <a:endParaRPr lang="es-UY">
              <a:solidFill>
                <a:prstClr val="black">
                  <a:tint val="75000"/>
                </a:prstClr>
              </a:solidFill>
            </a:endParaRPr>
          </a:p>
        </p:txBody>
      </p:sp>
    </p:spTree>
    <p:extLst>
      <p:ext uri="{BB962C8B-B14F-4D97-AF65-F5344CB8AC3E}">
        <p14:creationId xmlns:p14="http://schemas.microsoft.com/office/powerpoint/2010/main" val="36534464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s-E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s-E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EC939502-03C8-4FED-AB0E-11AACFAEECE9}" type="slidenum">
              <a:rPr lang="es-ES">
                <a:solidFill>
                  <a:srgbClr val="000000"/>
                </a:solidFill>
              </a:rPr>
              <a:pPr fontAlgn="base">
                <a:spcBef>
                  <a:spcPct val="0"/>
                </a:spcBef>
                <a:spcAft>
                  <a:spcPct val="0"/>
                </a:spcAft>
              </a:pPr>
              <a:t>‹#›</a:t>
            </a:fld>
            <a:endParaRPr lang="es-ES">
              <a:solidFill>
                <a:srgbClr val="000000"/>
              </a:solidFill>
            </a:endParaRPr>
          </a:p>
        </p:txBody>
      </p:sp>
    </p:spTree>
    <p:extLst>
      <p:ext uri="{BB962C8B-B14F-4D97-AF65-F5344CB8AC3E}">
        <p14:creationId xmlns:p14="http://schemas.microsoft.com/office/powerpoint/2010/main" val="63514729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s-E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s-E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5B2580E2-942F-4A96-A68B-A737EE3F1FDA}" type="slidenum">
              <a:rPr lang="es-ES">
                <a:solidFill>
                  <a:srgbClr val="000000"/>
                </a:solidFill>
              </a:rPr>
              <a:pPr fontAlgn="base">
                <a:spcBef>
                  <a:spcPct val="0"/>
                </a:spcBef>
                <a:spcAft>
                  <a:spcPct val="0"/>
                </a:spcAft>
              </a:pPr>
              <a:t>‹#›</a:t>
            </a:fld>
            <a:endParaRPr lang="es-ES">
              <a:solidFill>
                <a:srgbClr val="000000"/>
              </a:solidFill>
            </a:endParaRPr>
          </a:p>
        </p:txBody>
      </p:sp>
    </p:spTree>
    <p:extLst>
      <p:ext uri="{BB962C8B-B14F-4D97-AF65-F5344CB8AC3E}">
        <p14:creationId xmlns:p14="http://schemas.microsoft.com/office/powerpoint/2010/main" val="389050623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ob_otvetstvennosti.docx" TargetMode="External"/><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1057;&#1083;&#1077;&#1079;&#1072;%20&#1087;&#1088;&#1086;&#1088;&#1086;&#1082;&#1072;..mp4" TargetMode="External"/><Relationship Id="rId4" Type="http://schemas.openxmlformats.org/officeDocument/2006/relationships/hyperlink" Target="&#1057;&#1095;&#1072;&#1089;&#1090;&#1100;&#1077;%20&#1085;&#1072;%20&#1088;&#1072;&#1079;&#1074;&#1077;&#1089;%20&#1085;&#1077;%20&#1087;&#1088;&#1086;&#1076;&#1072;&#1077;&#1090;&#1089;&#1103;.doc"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1058;&#1077;&#1082;&#1089;&#1090;&#1099;.doc"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1053;&#1040;&#1055;&#1056;&#1040;&#1042;&#1051;&#1045;&#1053;&#1048;&#1045;%205.do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359024" y="0"/>
            <a:ext cx="6093296" cy="3474720"/>
          </a:xfrm>
        </p:spPr>
        <p:txBody>
          <a:bodyPr/>
          <a:lstStyle/>
          <a:p>
            <a:pPr marL="0" indent="0" algn="r">
              <a:buNone/>
            </a:pPr>
            <a:r>
              <a:rPr lang="ru-RU" b="0" i="1" dirty="0" smtClean="0">
                <a:solidFill>
                  <a:srgbClr val="333333"/>
                </a:solidFill>
                <a:effectLst/>
                <a:latin typeface="Helvetica Neue"/>
              </a:rPr>
              <a:t>Живы они одною любовью.</a:t>
            </a:r>
            <a:br>
              <a:rPr lang="ru-RU" b="0" i="1" dirty="0" smtClean="0">
                <a:solidFill>
                  <a:srgbClr val="333333"/>
                </a:solidFill>
                <a:effectLst/>
                <a:latin typeface="Helvetica Neue"/>
              </a:rPr>
            </a:br>
            <a:r>
              <a:rPr lang="ru-RU" b="0" i="1" dirty="0" smtClean="0">
                <a:solidFill>
                  <a:srgbClr val="333333"/>
                </a:solidFill>
                <a:effectLst/>
                <a:latin typeface="Helvetica Neue"/>
              </a:rPr>
              <a:t>Кто в любви, тот в Боге</a:t>
            </a:r>
          </a:p>
          <a:p>
            <a:pPr marL="0" indent="0" algn="r">
              <a:buNone/>
            </a:pPr>
            <a:r>
              <a:rPr lang="ru-RU" b="0" i="1" dirty="0" smtClean="0">
                <a:solidFill>
                  <a:srgbClr val="333333"/>
                </a:solidFill>
                <a:effectLst/>
                <a:latin typeface="Helvetica Neue"/>
              </a:rPr>
              <a:t> и Бог в нём,</a:t>
            </a:r>
            <a:br>
              <a:rPr lang="ru-RU" b="0" i="1" dirty="0" smtClean="0">
                <a:solidFill>
                  <a:srgbClr val="333333"/>
                </a:solidFill>
                <a:effectLst/>
                <a:latin typeface="Helvetica Neue"/>
              </a:rPr>
            </a:br>
            <a:r>
              <a:rPr lang="ru-RU" b="0" i="1" dirty="0" smtClean="0">
                <a:solidFill>
                  <a:srgbClr val="333333"/>
                </a:solidFill>
                <a:effectLst/>
                <a:latin typeface="Helvetica Neue"/>
              </a:rPr>
              <a:t>потому что Бог есть любовь.</a:t>
            </a:r>
          </a:p>
          <a:p>
            <a:pPr marL="0" indent="0" algn="r">
              <a:buNone/>
            </a:pPr>
            <a:r>
              <a:rPr lang="ru-RU" b="0" i="0" dirty="0" smtClean="0">
                <a:solidFill>
                  <a:srgbClr val="333333"/>
                </a:solidFill>
                <a:effectLst/>
                <a:latin typeface="Helvetica Neue"/>
              </a:rPr>
              <a:t>Л. Н. Толстой</a:t>
            </a:r>
          </a:p>
          <a:p>
            <a:endParaRPr lang="ru-RU" dirty="0"/>
          </a:p>
        </p:txBody>
      </p:sp>
      <p:sp>
        <p:nvSpPr>
          <p:cNvPr id="2" name="Прямоугольник 1"/>
          <p:cNvSpPr/>
          <p:nvPr/>
        </p:nvSpPr>
        <p:spPr>
          <a:xfrm>
            <a:off x="384583" y="4365104"/>
            <a:ext cx="8496944" cy="2031325"/>
          </a:xfrm>
          <a:prstGeom prst="rect">
            <a:avLst/>
          </a:prstGeom>
        </p:spPr>
        <p:txBody>
          <a:bodyPr wrap="square">
            <a:spAutoFit/>
          </a:bodyPr>
          <a:lstStyle/>
          <a:p>
            <a:r>
              <a:rPr lang="ru-RU" b="1" dirty="0">
                <a:solidFill>
                  <a:srgbClr val="555555"/>
                </a:solidFill>
                <a:latin typeface="Helvetica"/>
              </a:rPr>
              <a:t>Чем люди живы?</a:t>
            </a:r>
            <a:endParaRPr lang="ru-RU" dirty="0">
              <a:solidFill>
                <a:srgbClr val="555555"/>
              </a:solidFill>
              <a:latin typeface="Helvetica"/>
            </a:endParaRPr>
          </a:p>
          <a:p>
            <a:r>
              <a:rPr lang="ru-RU" dirty="0">
                <a:solidFill>
                  <a:srgbClr val="555555"/>
                </a:solidFill>
                <a:latin typeface="Helvetica"/>
              </a:rPr>
              <a:t>Темы данного направления предполагают рассуждение о ценностных ориентирах человека и человечества, об этико-нравственных, философских, социальных аспектах бытия (на материале отечественной и мировой литературы). Формулировка «Чем люди живы?» подразумевает, что люди живы духовными ценностями:  любовью к ближнему, верой в Бога, мечтой, верой в справедливость, в дружбу…</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2320" y="476672"/>
            <a:ext cx="1615827" cy="3809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203848" cy="3859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5569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учитель\темы презентаций\razlichnyie_fony\Школьные фоны\Новая папка (2)\1 фон (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8754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rot="21024259">
            <a:off x="1259632" y="2276872"/>
            <a:ext cx="4680520"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9091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ChangeArrowheads="1"/>
          </p:cNvSpPr>
          <p:nvPr>
            <p:ph type="ctrTitle"/>
          </p:nvPr>
        </p:nvSpPr>
        <p:spPr>
          <a:xfrm>
            <a:off x="683568" y="692696"/>
            <a:ext cx="7772400" cy="1470025"/>
          </a:xfrm>
        </p:spPr>
        <p:txBody>
          <a:bodyPr/>
          <a:lstStyle/>
          <a:p>
            <a:r>
              <a:rPr lang="ru-RU" b="1" i="1" dirty="0" smtClean="0"/>
              <a:t>ВСТУПЛЕНИЕ</a:t>
            </a:r>
            <a:endParaRPr lang="ru-RU" b="1" i="1" dirty="0"/>
          </a:p>
        </p:txBody>
      </p:sp>
      <p:sp>
        <p:nvSpPr>
          <p:cNvPr id="7176" name="Rectangle 8"/>
          <p:cNvSpPr>
            <a:spLocks noGrp="1" noChangeArrowheads="1"/>
          </p:cNvSpPr>
          <p:nvPr>
            <p:ph type="subTitle" idx="1"/>
          </p:nvPr>
        </p:nvSpPr>
        <p:spPr>
          <a:xfrm>
            <a:off x="323528" y="3645024"/>
            <a:ext cx="8568952" cy="2736304"/>
          </a:xfrm>
        </p:spPr>
        <p:txBody>
          <a:bodyPr/>
          <a:lstStyle/>
          <a:p>
            <a:pPr marL="457200" indent="-457200">
              <a:buFont typeface="Wingdings" pitchFamily="2" charset="2"/>
              <a:buChar char="q"/>
            </a:pPr>
            <a:r>
              <a:rPr lang="ru-RU" dirty="0" smtClean="0"/>
              <a:t>Что составляет основу, саму сущность жизни людей?</a:t>
            </a:r>
          </a:p>
          <a:p>
            <a:pPr marL="457200" indent="-457200">
              <a:buFont typeface="Wingdings" pitchFamily="2" charset="2"/>
              <a:buChar char="q"/>
            </a:pPr>
            <a:r>
              <a:rPr lang="ru-RU" dirty="0" smtClean="0"/>
              <a:t>Размышления над тем, чем жив человек. </a:t>
            </a:r>
            <a:endParaRPr lang="ru-RU" dirty="0"/>
          </a:p>
        </p:txBody>
      </p:sp>
    </p:spTree>
    <p:extLst>
      <p:ext uri="{BB962C8B-B14F-4D97-AF65-F5344CB8AC3E}">
        <p14:creationId xmlns:p14="http://schemas.microsoft.com/office/powerpoint/2010/main" val="1830298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1 Título"/>
          <p:cNvSpPr>
            <a:spLocks noGrp="1"/>
          </p:cNvSpPr>
          <p:nvPr>
            <p:ph type="title"/>
          </p:nvPr>
        </p:nvSpPr>
        <p:spPr>
          <a:xfrm>
            <a:off x="457200" y="274638"/>
            <a:ext cx="8229600" cy="850106"/>
          </a:xfrm>
        </p:spPr>
        <p:txBody>
          <a:bodyPr/>
          <a:lstStyle/>
          <a:p>
            <a:r>
              <a:rPr lang="ru-RU" dirty="0" smtClean="0">
                <a:solidFill>
                  <a:schemeClr val="bg1"/>
                </a:solidFill>
              </a:rPr>
              <a:t>Вступление</a:t>
            </a:r>
          </a:p>
        </p:txBody>
      </p:sp>
      <p:sp>
        <p:nvSpPr>
          <p:cNvPr id="3075" name="2 Marcador de contenido"/>
          <p:cNvSpPr>
            <a:spLocks noGrp="1"/>
          </p:cNvSpPr>
          <p:nvPr>
            <p:ph idx="1"/>
          </p:nvPr>
        </p:nvSpPr>
        <p:spPr>
          <a:xfrm>
            <a:off x="179512" y="1052736"/>
            <a:ext cx="8784976" cy="5616624"/>
          </a:xfrm>
        </p:spPr>
        <p:txBody>
          <a:bodyPr/>
          <a:lstStyle/>
          <a:p>
            <a:r>
              <a:rPr lang="ru-RU" sz="1800" dirty="0" smtClean="0">
                <a:solidFill>
                  <a:schemeClr val="tx2">
                    <a:lumMod val="50000"/>
                  </a:schemeClr>
                </a:solidFill>
              </a:rPr>
              <a:t>                Думаю, коренные ценности человеческого бытия и быта в трагические моменты истории, в дни мира и трудов люди опираются на  нравственные ценности, которые выработаны человечеством.  Они живы идеей сохранения мира и жизни на земле. Они озабочены благоденствием и процветанием своего государства и своей малой родины,  в рамках которых протекает их жизнь. Они  оберегают  пространство личной жизни – дом, семью, детей.  Не чужды им простые человеческие  радости: проявления любви, дружбы, любование красотой природы и человеческих отношений. Независимо от времени и  среды проживания люди едины в своём стремлении к счастью, порою по-разному понимая суть этого важнейшего человеческого состояния. Важно отметить и то, что человек всегда стремился определить своё место в жизни, понять своё предназначение. Размышляя над тем, чем живы другие,  он всегда стремился к осознанию того, чем жив он сам, удовлетворяет ли его собственная судьба, не сузил ли он рамки своей жизни до уровня быта, оставив другим право решать вечные вопросы бытия.  Такие вопросы требуют от человека великого труда ума, души, честности перед собою. И тогда жизнь человека наполняется не только трудом ради ежедневного выживания, но и духовной работой, обеспечивающей развитие личности человека и, следовательно, жизни в целом.  Пониманию сути человеческой жизни, проникновению  в самые различные её проявления, безусловно, способствует литература – как мировая, так и наша родная – русская. </a:t>
            </a:r>
          </a:p>
        </p:txBody>
      </p:sp>
    </p:spTree>
    <p:extLst>
      <p:ext uri="{BB962C8B-B14F-4D97-AF65-F5344CB8AC3E}">
        <p14:creationId xmlns:p14="http://schemas.microsoft.com/office/powerpoint/2010/main" val="4052636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638"/>
            <a:ext cx="8229600" cy="562074"/>
          </a:xfrm>
        </p:spPr>
        <p:txBody>
          <a:bodyPr/>
          <a:lstStyle/>
          <a:p>
            <a:r>
              <a:rPr lang="ru-RU" dirty="0" smtClean="0">
                <a:solidFill>
                  <a:schemeClr val="accent2"/>
                </a:solidFill>
              </a:rPr>
              <a:t>Основная часть</a:t>
            </a:r>
            <a:endParaRPr lang="ru-RU" dirty="0">
              <a:solidFill>
                <a:schemeClr val="accent2"/>
              </a:solidFill>
            </a:endParaRPr>
          </a:p>
        </p:txBody>
      </p:sp>
      <p:sp>
        <p:nvSpPr>
          <p:cNvPr id="3075" name="Rectangle 3"/>
          <p:cNvSpPr>
            <a:spLocks noGrp="1" noChangeArrowheads="1"/>
          </p:cNvSpPr>
          <p:nvPr>
            <p:ph type="body" idx="1"/>
          </p:nvPr>
        </p:nvSpPr>
        <p:spPr>
          <a:xfrm>
            <a:off x="107504" y="908720"/>
            <a:ext cx="8928992" cy="5688632"/>
          </a:xfrm>
        </p:spPr>
        <p:txBody>
          <a:bodyPr/>
          <a:lstStyle/>
          <a:p>
            <a:r>
              <a:rPr lang="ru-RU" dirty="0" smtClean="0">
                <a:solidFill>
                  <a:schemeClr val="accent2"/>
                </a:solidFill>
              </a:rPr>
              <a:t>Первый аргумент.</a:t>
            </a:r>
          </a:p>
          <a:p>
            <a:pPr marL="0" indent="0">
              <a:buNone/>
            </a:pPr>
            <a:r>
              <a:rPr lang="ru-RU" sz="1800" dirty="0" smtClean="0">
                <a:solidFill>
                  <a:schemeClr val="accent2"/>
                </a:solidFill>
              </a:rPr>
              <a:t>        </a:t>
            </a:r>
            <a:r>
              <a:rPr lang="ru-RU" sz="2000" dirty="0" smtClean="0">
                <a:solidFill>
                  <a:schemeClr val="accent2"/>
                </a:solidFill>
              </a:rPr>
              <a:t>Размышляя над вопросами, чем  наполнить свою жизнь, чему её посвятить, бьётся тревожная мысль Евгения Базарова – главного героя романа И.С. Тургенева «Отцы и дети». Он анализирует различные варианты человеческой судьбы, уклады жизни. «Напичкать  день всякими занятиями, ахами да охами»… так, «что и опомниться некогда»? (Базаров о жизни своей матери). Вести «глухую жизнь, какую ведут здесь отцы»? Жить легко,  «провожать день за днем, не спеша и лишь изредка волнуясь», как Анна Сергеевна Одинцова? Посвятить свою жизнь борьбе за то, чтобы «у последнего мужика» была «славная, белая изба»? «Ну, будет он жить в белой избе, а из меня лопух расти будет; ну, а дальше?»     В сцене  «Под стогом сена» поставлены конечные вопросы бытия, неразрешимые по своей сути:  что такое человек и что такое жизнь человека? Зачем нужна жизнь, если она не вечна? Где грань между будничным, сиюминутным и вечным?  В чем смысл человеческой жизни, если он лишь песчинка, некая «математическая точка» по сравнению с вечностью?  Как должен распорядиться своей жизнью человек? Какой цели себя посвятить? </a:t>
            </a:r>
            <a:endParaRPr lang="ru-RU" sz="2000" dirty="0">
              <a:solidFill>
                <a:schemeClr val="accent2"/>
              </a:solidFill>
            </a:endParaRPr>
          </a:p>
        </p:txBody>
      </p:sp>
    </p:spTree>
    <p:extLst>
      <p:ext uri="{BB962C8B-B14F-4D97-AF65-F5344CB8AC3E}">
        <p14:creationId xmlns:p14="http://schemas.microsoft.com/office/powerpoint/2010/main" val="3374453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274638"/>
            <a:ext cx="8229600" cy="634082"/>
          </a:xfrm>
        </p:spPr>
        <p:txBody>
          <a:bodyPr/>
          <a:lstStyle/>
          <a:p>
            <a:r>
              <a:rPr lang="ru-RU" dirty="0" smtClean="0"/>
              <a:t>Основная часть</a:t>
            </a:r>
            <a:endParaRPr lang="ru-RU" dirty="0"/>
          </a:p>
        </p:txBody>
      </p:sp>
      <p:sp>
        <p:nvSpPr>
          <p:cNvPr id="52227" name="Rectangle 3"/>
          <p:cNvSpPr>
            <a:spLocks noGrp="1" noChangeArrowheads="1"/>
          </p:cNvSpPr>
          <p:nvPr>
            <p:ph type="body" idx="1"/>
          </p:nvPr>
        </p:nvSpPr>
        <p:spPr>
          <a:xfrm>
            <a:off x="179512" y="980728"/>
            <a:ext cx="8784976" cy="5760640"/>
          </a:xfrm>
        </p:spPr>
        <p:txBody>
          <a:bodyPr/>
          <a:lstStyle/>
          <a:p>
            <a:r>
              <a:rPr lang="ru-RU" dirty="0" smtClean="0"/>
              <a:t>Второй аргумент</a:t>
            </a:r>
          </a:p>
          <a:p>
            <a:pPr marL="0" indent="0">
              <a:buNone/>
            </a:pPr>
            <a:r>
              <a:rPr lang="ru-RU" sz="2000" dirty="0" smtClean="0"/>
              <a:t>              Л.Н. Толстой, великий  знаток человеческой  натуры, в романе «Война и мир» тоже показывает разные уклады жизни.  Суть жизни одних людей (светское общество в салоне </a:t>
            </a:r>
            <a:r>
              <a:rPr lang="ru-RU" sz="2000" dirty="0" err="1" smtClean="0"/>
              <a:t>Шерер</a:t>
            </a:r>
            <a:r>
              <a:rPr lang="ru-RU" sz="2000" dirty="0" smtClean="0"/>
              <a:t>)  составляют карьера, богатство, корыстное политиканство, власть, жестокость. Внешне мы видим в салоне изящество, ум, такт, высокие политические интересы. А внутренне это фальшивые люди, их разговоры и поведение лицемерны. Например, князь Василий, рассуждая на высокие политические темы, думает лишь об устройстве сына. Скрывая корыстные намерения, он говорит, « как заведённые часы», «как актёр говорит слова старой пьесы». Этих людей он относит к партии « войны». Им  Толстой противопоставляет «жизнь сердца» Ростовых и «жизнь ума» Болконских. Всех Болконских связывает глубокая работа мысли, высокий интеллект, склонность к умственной деятельности, глубина душевного мира, гордость, аристократизм. </a:t>
            </a:r>
            <a:r>
              <a:rPr lang="ru-RU" sz="2000" dirty="0" err="1" smtClean="0"/>
              <a:t>Ростовы</a:t>
            </a:r>
            <a:r>
              <a:rPr lang="ru-RU" sz="2000" dirty="0" smtClean="0"/>
              <a:t> живут сердцем – любовью, дружбой. Эти две семьи, когда придёт необходимость, проявят себя подлинными патриотами и будут защищать свою страну, свой дом, свой образ жизни. </a:t>
            </a:r>
            <a:endParaRPr lang="ru-RU" sz="2000" dirty="0"/>
          </a:p>
        </p:txBody>
      </p:sp>
    </p:spTree>
    <p:extLst>
      <p:ext uri="{BB962C8B-B14F-4D97-AF65-F5344CB8AC3E}">
        <p14:creationId xmlns:p14="http://schemas.microsoft.com/office/powerpoint/2010/main" val="3447135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учитель\темы презентаций\razlichnyie_fony\Школьные фоны\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t>Основная часть</a:t>
            </a:r>
            <a:endParaRPr lang="ru-RU" dirty="0"/>
          </a:p>
        </p:txBody>
      </p:sp>
      <p:sp>
        <p:nvSpPr>
          <p:cNvPr id="3" name="Объект 2"/>
          <p:cNvSpPr>
            <a:spLocks noGrp="1"/>
          </p:cNvSpPr>
          <p:nvPr>
            <p:ph idx="1"/>
          </p:nvPr>
        </p:nvSpPr>
        <p:spPr>
          <a:xfrm>
            <a:off x="251520" y="836712"/>
            <a:ext cx="8712968" cy="5832648"/>
          </a:xfrm>
        </p:spPr>
        <p:txBody>
          <a:bodyPr>
            <a:normAutofit fontScale="92500" lnSpcReduction="10000"/>
          </a:bodyPr>
          <a:lstStyle/>
          <a:p>
            <a:r>
              <a:rPr lang="ru-RU" dirty="0" smtClean="0"/>
              <a:t>Третий аргумент.</a:t>
            </a:r>
          </a:p>
          <a:p>
            <a:pPr marL="0" indent="0">
              <a:buNone/>
            </a:pPr>
            <a:r>
              <a:rPr lang="ru-RU" sz="2000" dirty="0" smtClean="0"/>
              <a:t>             Эти традиции наследуют  Турбины - герои романа М. Булгакова «Белая гвардия», воспитанные на книгах Пушкина и Толстого.  Их дом сотрясает «дикий, чёрный ветер» гражданской войны. И они готовы защищать Город, Дом, дворянские понятия о чести и долге. Защищая Дом, они отстаивают тот уклад жизни, который был завещан им родителями, те идеи гуманизма, на которых они были воспитаны русской классической литературой. За окнами  дома - холод, мрак, хаос, а в квартире старинные часы, играющие гавот, “лампа под зелёным абажуром”, уютные “кремовые шторы”, фамильный синий сервиз, кафельная печка, на которой члены семьи пишут друг другу шутливые послания. Всё это создаёт ощущение тепла и надёжности. «Бронзовая лампа под абажуром» символизирует частную жизнь и домашний уют.  В борьбе мирного света домашней лампы с наступающей тьмой отражена  борьба живой жизни с внезапной смертельной вьюгой, «бураном».</a:t>
            </a:r>
          </a:p>
          <a:p>
            <a:pPr marL="0" indent="0">
              <a:buNone/>
            </a:pPr>
            <a:r>
              <a:rPr lang="ru-RU" sz="2000" dirty="0"/>
              <a:t> </a:t>
            </a:r>
            <a:r>
              <a:rPr lang="ru-RU" sz="2000" dirty="0" smtClean="0"/>
              <a:t>                 Здесь «лучшие на свете книги с Наташей Ростовой, «Капитанской дочкой». Многое пришлось вынести </a:t>
            </a:r>
            <a:r>
              <a:rPr lang="ru-RU" sz="2000" dirty="0" err="1" smtClean="0"/>
              <a:t>Турбиным</a:t>
            </a:r>
            <a:r>
              <a:rPr lang="ru-RU" sz="2000" dirty="0" smtClean="0"/>
              <a:t> в течение зимы 1918-1919 года. Но в финале романа в их доме за общей трапезой вновь собираются все. «И всё было по-прежнему…Содружество людей и вещей выстояло», и это главное. Булгаков и его герои уверены: “Всё пройдёт. Страдания, муки, кровь, голод и мор. Меч исчезнет, а вот звёзды останутся…” Дом и звёзды как вечные нравственные ценности, как первооснова жизни — вот чем жив человек.</a:t>
            </a:r>
            <a:endParaRPr lang="ru-RU" sz="2000" dirty="0"/>
          </a:p>
        </p:txBody>
      </p:sp>
    </p:spTree>
    <p:extLst>
      <p:ext uri="{BB962C8B-B14F-4D97-AF65-F5344CB8AC3E}">
        <p14:creationId xmlns:p14="http://schemas.microsoft.com/office/powerpoint/2010/main" val="4148254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учитель\темы презентаций\razlichnyie_fony\Школьные фоны\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dirty="0" smtClean="0"/>
              <a:t>Заключение</a:t>
            </a:r>
            <a:endParaRPr lang="ru-RU" dirty="0"/>
          </a:p>
        </p:txBody>
      </p:sp>
      <p:sp>
        <p:nvSpPr>
          <p:cNvPr id="3" name="Объект 2"/>
          <p:cNvSpPr>
            <a:spLocks noGrp="1"/>
          </p:cNvSpPr>
          <p:nvPr>
            <p:ph idx="1"/>
          </p:nvPr>
        </p:nvSpPr>
        <p:spPr/>
        <p:txBody>
          <a:bodyPr/>
          <a:lstStyle/>
          <a:p>
            <a:r>
              <a:rPr lang="ru-RU" dirty="0" smtClean="0"/>
              <a:t>Вывод.</a:t>
            </a:r>
          </a:p>
          <a:p>
            <a:pPr marL="0" indent="0">
              <a:buNone/>
            </a:pPr>
            <a:r>
              <a:rPr lang="ru-RU" sz="2400" dirty="0" smtClean="0"/>
              <a:t>           </a:t>
            </a:r>
          </a:p>
          <a:p>
            <a:pPr marL="0" indent="0">
              <a:buNone/>
            </a:pPr>
            <a:endParaRPr lang="ru-RU" sz="2400" dirty="0"/>
          </a:p>
          <a:p>
            <a:pPr marL="0" indent="0">
              <a:buNone/>
            </a:pPr>
            <a:r>
              <a:rPr lang="ru-RU" sz="2400" dirty="0" smtClean="0"/>
              <a:t>         Так чем  же живы люди?  Интересами мира, дружбы,  любви, поисками своего места в мире, стремлением наполнить жизнь смыслом и участвовать в общей жизни людей, борьбой за жизнь и то, что составляет её суть.</a:t>
            </a:r>
            <a:endParaRPr lang="ru-RU" sz="2400" dirty="0"/>
          </a:p>
        </p:txBody>
      </p:sp>
    </p:spTree>
    <p:extLst>
      <p:ext uri="{BB962C8B-B14F-4D97-AF65-F5344CB8AC3E}">
        <p14:creationId xmlns:p14="http://schemas.microsoft.com/office/powerpoint/2010/main" val="1267512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учитель\темы презентаций\razlichnyie_fony\Школьные фоны\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dirty="0" smtClean="0"/>
              <a:t>Темы сочинений</a:t>
            </a:r>
            <a:endParaRPr lang="ru-RU" dirty="0"/>
          </a:p>
        </p:txBody>
      </p:sp>
      <p:sp>
        <p:nvSpPr>
          <p:cNvPr id="3" name="Объект 2"/>
          <p:cNvSpPr>
            <a:spLocks noGrp="1"/>
          </p:cNvSpPr>
          <p:nvPr>
            <p:ph idx="1"/>
          </p:nvPr>
        </p:nvSpPr>
        <p:spPr>
          <a:xfrm>
            <a:off x="0" y="1600200"/>
            <a:ext cx="9036496" cy="4525963"/>
          </a:xfrm>
        </p:spPr>
        <p:txBody>
          <a:bodyPr/>
          <a:lstStyle/>
          <a:p>
            <a:r>
              <a:rPr lang="ru-RU" dirty="0" smtClean="0"/>
              <a:t>Может ли человек жить Мечтой?</a:t>
            </a:r>
          </a:p>
          <a:p>
            <a:r>
              <a:rPr lang="ru-RU" dirty="0" smtClean="0">
                <a:hlinkClick r:id="rId3" action="ppaction://hlinkfile"/>
              </a:rPr>
              <a:t>«Быть </a:t>
            </a:r>
            <a:r>
              <a:rPr lang="ru-RU" dirty="0">
                <a:hlinkClick r:id="rId3" action="ppaction://hlinkfile"/>
              </a:rPr>
              <a:t>человеком – это чувствовать себя </a:t>
            </a:r>
            <a:r>
              <a:rPr lang="ru-RU" dirty="0" smtClean="0">
                <a:hlinkClick r:id="rId3" action="ppaction://hlinkfile"/>
              </a:rPr>
              <a:t>ответственным».    </a:t>
            </a:r>
            <a:r>
              <a:rPr lang="ru-RU" sz="2400" dirty="0" smtClean="0">
                <a:hlinkClick r:id="rId3" action="ppaction://hlinkfile"/>
              </a:rPr>
              <a:t>(А</a:t>
            </a:r>
            <a:r>
              <a:rPr lang="ru-RU" sz="2400" dirty="0">
                <a:hlinkClick r:id="rId3" action="ppaction://hlinkfile"/>
              </a:rPr>
              <a:t>. де Сент-Экзюпери</a:t>
            </a:r>
            <a:r>
              <a:rPr lang="ru-RU" sz="2400" dirty="0" smtClean="0">
                <a:hlinkClick r:id="rId3" action="ppaction://hlinkfile"/>
              </a:rPr>
              <a:t>)</a:t>
            </a:r>
            <a:endParaRPr lang="ru-RU" sz="2400" dirty="0" smtClean="0"/>
          </a:p>
          <a:p>
            <a:r>
              <a:rPr lang="ru-RU" dirty="0">
                <a:hlinkClick r:id="rId4" action="ppaction://hlinkfile"/>
              </a:rPr>
              <a:t>«Нет счастья в бездействии…»  </a:t>
            </a:r>
            <a:r>
              <a:rPr lang="ru-RU" sz="2400" dirty="0">
                <a:hlinkClick r:id="rId4" action="ppaction://hlinkfile"/>
              </a:rPr>
              <a:t>(Ф. М. Достоевский).</a:t>
            </a:r>
            <a:endParaRPr lang="ru-RU" sz="2400" dirty="0" smtClean="0"/>
          </a:p>
          <a:p>
            <a:r>
              <a:rPr lang="ru-RU" dirty="0" smtClean="0">
                <a:hlinkClick r:id="rId5" action="ppaction://hlinkfile"/>
              </a:rPr>
              <a:t>Чем люди живы?</a:t>
            </a:r>
            <a:endParaRPr lang="ru-RU" dirty="0" smtClean="0"/>
          </a:p>
          <a:p>
            <a:r>
              <a:rPr lang="ru-RU" dirty="0"/>
              <a:t> «Жить – значит чувствовать, мыслить, страдать</a:t>
            </a:r>
            <a:r>
              <a:rPr lang="ru-RU" dirty="0" smtClean="0"/>
              <a:t>…».                   </a:t>
            </a:r>
            <a:r>
              <a:rPr lang="ru-RU" sz="2400" dirty="0" smtClean="0"/>
              <a:t>(</a:t>
            </a:r>
            <a:r>
              <a:rPr lang="ru-RU" sz="2400" dirty="0" err="1"/>
              <a:t>В.Г.Белинский</a:t>
            </a:r>
            <a:r>
              <a:rPr lang="ru-RU" sz="2400" dirty="0" smtClean="0"/>
              <a:t>)</a:t>
            </a:r>
            <a:endParaRPr lang="ru-RU" sz="2400" dirty="0"/>
          </a:p>
        </p:txBody>
      </p:sp>
    </p:spTree>
    <p:extLst>
      <p:ext uri="{BB962C8B-B14F-4D97-AF65-F5344CB8AC3E}">
        <p14:creationId xmlns:p14="http://schemas.microsoft.com/office/powerpoint/2010/main" val="1267512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учитель\темы презентаций\razlichnyie_fony\Школьные фоны\Новая папка (2)\1 фон (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683568" y="1340768"/>
            <a:ext cx="8229600" cy="1143000"/>
          </a:xfrm>
        </p:spPr>
        <p:txBody>
          <a:bodyPr/>
          <a:lstStyle/>
          <a:p>
            <a:r>
              <a:rPr lang="ru-RU" dirty="0" smtClean="0"/>
              <a:t>Литература</a:t>
            </a:r>
            <a:endParaRPr lang="ru-RU" dirty="0"/>
          </a:p>
        </p:txBody>
      </p:sp>
      <p:sp>
        <p:nvSpPr>
          <p:cNvPr id="3" name="Объект 2"/>
          <p:cNvSpPr>
            <a:spLocks noGrp="1"/>
          </p:cNvSpPr>
          <p:nvPr>
            <p:ph idx="1"/>
          </p:nvPr>
        </p:nvSpPr>
        <p:spPr>
          <a:xfrm>
            <a:off x="457200" y="3573016"/>
            <a:ext cx="8229600" cy="2553147"/>
          </a:xfrm>
        </p:spPr>
        <p:txBody>
          <a:bodyPr/>
          <a:lstStyle/>
          <a:p>
            <a:pPr algn="ctr"/>
            <a:r>
              <a:rPr lang="ru-RU" dirty="0" smtClean="0">
                <a:hlinkClick r:id="rId3" action="ppaction://hlinkfile"/>
              </a:rPr>
              <a:t>Честь, благородство</a:t>
            </a:r>
            <a:endParaRPr lang="ru-RU" dirty="0" smtClean="0"/>
          </a:p>
          <a:p>
            <a:pPr algn="ctr"/>
            <a:r>
              <a:rPr lang="ru-RU" dirty="0" smtClean="0">
                <a:hlinkClick r:id="rId4" action="ppaction://hlinkfile"/>
              </a:rPr>
              <a:t>Цитаты</a:t>
            </a:r>
            <a:endParaRPr lang="ru-RU" dirty="0"/>
          </a:p>
        </p:txBody>
      </p:sp>
    </p:spTree>
    <p:extLst>
      <p:ext uri="{BB962C8B-B14F-4D97-AF65-F5344CB8AC3E}">
        <p14:creationId xmlns:p14="http://schemas.microsoft.com/office/powerpoint/2010/main" val="126751216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51</TotalTime>
  <Words>1106</Words>
  <Application>Microsoft Office PowerPoint</Application>
  <PresentationFormat>Экран (4:3)</PresentationFormat>
  <Paragraphs>34</Paragraphs>
  <Slides>10</Slides>
  <Notes>0</Notes>
  <HiddenSlides>0</HiddenSlides>
  <MMClips>0</MMClips>
  <ScaleCrop>false</ScaleCrop>
  <HeadingPairs>
    <vt:vector size="4" baseType="variant">
      <vt:variant>
        <vt:lpstr>Тема</vt:lpstr>
      </vt:variant>
      <vt:variant>
        <vt:i4>6</vt:i4>
      </vt:variant>
      <vt:variant>
        <vt:lpstr>Заголовки слайдов</vt:lpstr>
      </vt:variant>
      <vt:variant>
        <vt:i4>10</vt:i4>
      </vt:variant>
    </vt:vector>
  </HeadingPairs>
  <TitlesOfParts>
    <vt:vector size="16" baseType="lpstr">
      <vt:lpstr>Тема Office</vt:lpstr>
      <vt:lpstr>Воздушный поток</vt:lpstr>
      <vt:lpstr>Оформление по умолчанию</vt:lpstr>
      <vt:lpstr>Tema de Office</vt:lpstr>
      <vt:lpstr>Diseño predeterminado</vt:lpstr>
      <vt:lpstr>1_Diseño predeterminado</vt:lpstr>
      <vt:lpstr>Презентация PowerPoint</vt:lpstr>
      <vt:lpstr>ВСТУПЛЕНИЕ</vt:lpstr>
      <vt:lpstr>Вступление</vt:lpstr>
      <vt:lpstr>Основная часть</vt:lpstr>
      <vt:lpstr>Основная часть</vt:lpstr>
      <vt:lpstr>Основная часть</vt:lpstr>
      <vt:lpstr>Заключение</vt:lpstr>
      <vt:lpstr>Темы сочинений</vt:lpstr>
      <vt:lpstr>Литература</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DNA7 X86</dc:creator>
  <cp:lastModifiedBy>DNA7 X86</cp:lastModifiedBy>
  <cp:revision>9</cp:revision>
  <dcterms:created xsi:type="dcterms:W3CDTF">2014-10-16T16:18:54Z</dcterms:created>
  <dcterms:modified xsi:type="dcterms:W3CDTF">2014-10-16T21:12:20Z</dcterms:modified>
</cp:coreProperties>
</file>