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5" r:id="rId10"/>
    <p:sldId id="286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1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3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1" autoAdjust="0"/>
    <p:restoredTop sz="94590" autoAdjust="0"/>
  </p:normalViewPr>
  <p:slideViewPr>
    <p:cSldViewPr>
      <p:cViewPr varScale="1">
        <p:scale>
          <a:sx n="59" d="100"/>
          <a:sy n="59" d="100"/>
        </p:scale>
        <p:origin x="-8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8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ezia.ru/salon.php?sid=13934" TargetMode="External"/><Relationship Id="rId13" Type="http://schemas.openxmlformats.org/officeDocument/2006/relationships/hyperlink" Target="http://vechorka.ru/article/my-mozhem-poteryat-lermontovskiy-stavropol/" TargetMode="External"/><Relationship Id="rId3" Type="http://schemas.openxmlformats.org/officeDocument/2006/relationships/hyperlink" Target="http://www.msgtour.ru/kavkaz/vodopad-lermontova.html" TargetMode="External"/><Relationship Id="rId7" Type="http://schemas.openxmlformats.org/officeDocument/2006/relationships/hyperlink" Target="http://m-y-lermontov.ru/lermontov/item/f00/s00/e0000512/index.shtml" TargetMode="External"/><Relationship Id="rId12" Type="http://schemas.openxmlformats.org/officeDocument/2006/relationships/hyperlink" Target="http://culture.ru/atlas/object/519" TargetMode="External"/><Relationship Id="rId2" Type="http://schemas.openxmlformats.org/officeDocument/2006/relationships/hyperlink" Target="http://www.travelzone.lv/rossija/viskas/lermontov/index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tcyclopedia.ru/ajvazovskij_ivan_konstantinovich.htm" TargetMode="External"/><Relationship Id="rId11" Type="http://schemas.openxmlformats.org/officeDocument/2006/relationships/hyperlink" Target="http://russia-karta.ru/lermontov.htm" TargetMode="External"/><Relationship Id="rId5" Type="http://schemas.openxmlformats.org/officeDocument/2006/relationships/hyperlink" Target="http://oteli-uga.ru/otdyh_v_pjatigorske/dostoprimechatelnosti" TargetMode="External"/><Relationship Id="rId10" Type="http://schemas.openxmlformats.org/officeDocument/2006/relationships/hyperlink" Target="http://www.otzyv.ru/read.php?id=131287" TargetMode="External"/><Relationship Id="rId4" Type="http://schemas.openxmlformats.org/officeDocument/2006/relationships/hyperlink" Target="http://www.msgtour.ru/kavkaz/skala-lermontova.html" TargetMode="External"/><Relationship Id="rId9" Type="http://schemas.openxmlformats.org/officeDocument/2006/relationships/hyperlink" Target="http://www.mlermontov.ru/place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ИМЯ ЛЕРМОНТОВА НА КАРТЕ РОССИИ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Подготовка к итоговому сочинению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Выполнила: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Корнишова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Наталья Алексеевна, учитель МБОУ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Верхне-Кубинская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СОШ»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Вожегодского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района Вологодской области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Город Лермонтов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Город Лермонтов не может похвастаться длительной историей, он был основан в 50-х годах прошлого столетия. Расположился он между тремя горами Кавказа, место необычайно красивой природы. Еще в девятнадцатом веке на месте будущего города находились два аула. А в начале двадцатого века, несколько монахов из </a:t>
            </a:r>
            <a:r>
              <a:rPr lang="ru-RU" dirty="0" err="1" smtClean="0"/>
              <a:t>Ново-Афонского</a:t>
            </a:r>
            <a:r>
              <a:rPr lang="ru-RU" dirty="0" smtClean="0"/>
              <a:t> монастыря создают здесь новую обитель – мужской </a:t>
            </a:r>
            <a:r>
              <a:rPr lang="ru-RU" dirty="0" err="1" smtClean="0"/>
              <a:t>Второ-Афонский</a:t>
            </a:r>
            <a:r>
              <a:rPr lang="ru-RU" dirty="0" smtClean="0"/>
              <a:t> монастырь.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Мыс Лермонтова (Крым, пригород Севастополя)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Лермонтов не был в Крыму, однако в честь него назван мыс "Лермонтова". Находится он недалеко от Севастополя. В мысе видно грот "Дианы", названный в честь похожего одноименного грота в Пятигорске. </a:t>
            </a:r>
            <a:r>
              <a:rPr lang="ru-RU" dirty="0" smtClean="0"/>
              <a:t>Чтобы </a:t>
            </a:r>
            <a:r>
              <a:rPr lang="ru-RU" dirty="0" smtClean="0"/>
              <a:t>добраться до мыса Лермонтова необходимо ехать на мыс </a:t>
            </a:r>
            <a:r>
              <a:rPr lang="ru-RU" dirty="0" err="1" smtClean="0"/>
              <a:t>Фиолент</a:t>
            </a:r>
            <a:r>
              <a:rPr lang="ru-RU" dirty="0" smtClean="0"/>
              <a:t> и выйти за несколько остановок до известного Георгиевского монастыря.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Кавказ</a:t>
            </a:r>
            <a:r>
              <a:rPr lang="ru-RU" sz="2800" b="1" dirty="0" smtClean="0">
                <a:latin typeface="Monotype Corsiva" pitchFamily="66" charset="0"/>
              </a:rPr>
              <a:t>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Вдохновенно воспетый Лермонтовым Кавказ давно уже стал землей обетованной для миллионов читателей великого поэта. Невозможно представить себе этот чудесный край, не думая о Лермонтове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Кавказ для Лермонтова – это символ </a:t>
            </a:r>
            <a:r>
              <a:rPr lang="ru-RU" dirty="0" smtClean="0"/>
              <a:t>вольной, неукротимой</a:t>
            </a:r>
            <a:r>
              <a:rPr lang="ru-RU" dirty="0" smtClean="0"/>
              <a:t>, самобытной природы: это край уходящих в небо вершин и буйно цветущих садов; вольнолюбивых людей, ещё не испорченных цивилизацией; это земля, таинственным образом связанная с судьбой поэта:</a:t>
            </a:r>
          </a:p>
          <a:p>
            <a:r>
              <a:rPr lang="ru-RU" dirty="0" smtClean="0">
                <a:latin typeface="Monotype Corsiva" pitchFamily="66" charset="0"/>
              </a:rPr>
              <a:t>Как я любил, Кавказ мой величавый,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Твоих сынов воинственные нравы,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Твоих небес прозрачную лазурь…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(Восточная повесть «Измаил-Бей»)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1912 году </a:t>
            </a:r>
            <a:r>
              <a:rPr lang="ru-RU" sz="2400" dirty="0" smtClean="0"/>
              <a:t>в </a:t>
            </a:r>
            <a:r>
              <a:rPr lang="ru-RU" sz="2400" dirty="0" smtClean="0"/>
              <a:t>Пятигорске был основан </a:t>
            </a:r>
            <a:r>
              <a:rPr lang="ru-RU" sz="2400" dirty="0" smtClean="0"/>
              <a:t>музей </a:t>
            </a:r>
            <a:r>
              <a:rPr lang="ru-RU" sz="2400" dirty="0" smtClean="0"/>
              <a:t>Лермонтова. Он был открыт в небольшом домике под камышовой крышей. Здесь поэт прожил последние два месяца жизни, с 15 мая по 14 июня 1841 года, здесь написаны последние его стихи, из этого домика Лермонтова хоронили. Домик известен в нашей стране как последний приют поэта.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 descr="C:\Documents and Settings\Admin\Рабочий стол\лермонтов\domik_lermontova_pyatigorsk_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149080"/>
            <a:ext cx="4104456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Окрестности Пятигорска описаны в юношеских поэмах Лермонтова. Но особенно подробно отражен Пятигорск в повести «Княжна Мери».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Когда смотришь отсюда на окрестности Пятигорска, невольно вспоминаются </a:t>
            </a:r>
            <a:r>
              <a:rPr lang="ru-RU" dirty="0" err="1" smtClean="0"/>
              <a:t>лермонтовские</a:t>
            </a:r>
            <a:r>
              <a:rPr lang="ru-RU" dirty="0" smtClean="0"/>
              <a:t> строки из романа «Герой нашего времени»: </a:t>
            </a:r>
            <a:r>
              <a:rPr lang="ru-RU" i="1" dirty="0" smtClean="0"/>
              <a:t>«Вид с трех сторон у меня чудесный. На запад пятиглавый </a:t>
            </a:r>
            <a:r>
              <a:rPr lang="ru-RU" i="1" dirty="0" err="1" smtClean="0"/>
              <a:t>Бешту</a:t>
            </a:r>
            <a:r>
              <a:rPr lang="ru-RU" i="1" dirty="0" smtClean="0"/>
              <a:t> синеет, как «последняя туча рассеянной бури»; на север поднимается Машук, как мохнатая персидская шапка, и закрывает всю эту часть небосклона. На восток смотреть веселее: внизу передо мною пестреет чистенький, новенький городок; шумят целебные ключи, шумит разноязычная толпа, а там, дальше, амфитеатром громоздятся горы, все синее и туманнее,  а на краю горизонта тянется серебряная цепь снеговых вершин, начинаясь Казбеком и оканчиваясь двуглавым </a:t>
            </a:r>
            <a:r>
              <a:rPr lang="ru-RU" i="1" dirty="0" err="1" smtClean="0"/>
              <a:t>Эльборусом</a:t>
            </a:r>
            <a:r>
              <a:rPr lang="ru-RU" i="1" dirty="0" smtClean="0"/>
              <a:t>… Весело жить в такой земле!»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лермонтов\kavk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89248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Впервые Лермонтов увидел эти места в детстве, когда Е.А.Арсеньева возила его к целебным источникам на Кавказ. Особенно запомнилась ему вторая поездка, когда мальчику шел уже 11-й год. Она оставила особенно много впечатлений в его душе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то время Пятигорск носил название – поселение Горячие Воды. Под нами между этими двумя отрогами Машука находится самая старая часть Пятигорска. А на том месте, где стоят сейчас Пушкинский ванны, в 20-х годах прошлого века был дом родной сестры бабушки Лермонтова Екатерины Алексеевны </a:t>
            </a:r>
            <a:r>
              <a:rPr lang="ru-RU" dirty="0" err="1" smtClean="0"/>
              <a:t>Хастатовой</a:t>
            </a:r>
            <a:r>
              <a:rPr lang="ru-RU" dirty="0" smtClean="0"/>
              <a:t>. Он был деревянный о пяти окнах под камышовой крышей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Поселение Горячие Воды было в то время небольшим, многим приезжим на лечение разместиться было негде, они жили в палатках и кибитках, близость военных действий тоже налагала на все свой отпечаток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Вот такими предстали Горячие Воды перед маленьким Лермонтовым. Один из казачьих пикетов находился недалеко от дома </a:t>
            </a:r>
            <a:r>
              <a:rPr lang="ru-RU" dirty="0" err="1" smtClean="0"/>
              <a:t>Хастатовой</a:t>
            </a:r>
            <a:r>
              <a:rPr lang="ru-RU" dirty="0" smtClean="0"/>
              <a:t>. Засыпая ночью, Лермонтов слышал перекличку часовых. Потом он писал об этом в поэме «Черкесы</a:t>
            </a:r>
            <a:r>
              <a:rPr lang="ru-RU" dirty="0" smtClean="0"/>
              <a:t>»: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b="1" i="1" dirty="0" smtClean="0"/>
              <a:t>Лишь только слышно: кто идет</a:t>
            </a:r>
            <a:r>
              <a:rPr lang="ru-RU" b="1" i="1" dirty="0" smtClean="0"/>
              <a:t>?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Лишь громко слушай, раздается…</a:t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Documents and Settings\Admin\Рабочий стол\лермонтов\Дом, в котором бывал Михаил Юрьевич Лермонтов (ул. Дзержинского, 183). Фото Елены Барабашовой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831320"/>
            <a:ext cx="3324249" cy="2026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В </a:t>
            </a:r>
            <a:r>
              <a:rPr lang="ru-RU" sz="2700" dirty="0" smtClean="0"/>
              <a:t>окрестностях поселения было несколько горских аулов. В одном из них Лермонтов был на горском празднике, «байраме». С упоением смотрел он на горские пляски, джигитовку. Детские впечатления о Кавказе нашли прекрасное отражение в юношеских стихотворениях и поэмах Лермонтова. Много строк в них посвящено описанию мест, увиденных в детстве:</a:t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492896"/>
            <a:ext cx="5544616" cy="363326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Родной земли и неба красоту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Обозревал задумчивый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Бешту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Вдали тянулись розовой стеной,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Прощаясь  с солнцем, горы снеговые: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Машук,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склоняся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лысой головой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Через струи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Подкумка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голубые,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Казалось, думал тяжкою стопой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   Перешагнуть в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поместия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чужие.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                («Аул </a:t>
            </a:r>
            <a:r>
              <a:rPr lang="ru-RU" dirty="0" err="1" smtClean="0"/>
              <a:t>Бастунджи</a:t>
            </a:r>
            <a:r>
              <a:rPr lang="ru-RU" dirty="0" smtClean="0"/>
              <a:t>»).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Беседка </a:t>
            </a:r>
            <a:r>
              <a:rPr lang="ru-RU" dirty="0" smtClean="0"/>
              <a:t>«Эолова арфа»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Беседку «Эолова арфа» построили братья Иосиф и </a:t>
            </a:r>
            <a:r>
              <a:rPr lang="ru-RU" sz="1600" dirty="0" err="1" smtClean="0"/>
              <a:t>Иоган</a:t>
            </a:r>
            <a:r>
              <a:rPr lang="ru-RU" sz="1600" dirty="0" smtClean="0"/>
              <a:t> </a:t>
            </a:r>
            <a:r>
              <a:rPr lang="ru-RU" sz="1600" dirty="0" err="1" smtClean="0"/>
              <a:t>Бернардацци</a:t>
            </a:r>
            <a:r>
              <a:rPr lang="ru-RU" sz="1600" dirty="0" smtClean="0"/>
              <a:t>. </a:t>
            </a:r>
            <a:br>
              <a:rPr lang="ru-RU" sz="1600" dirty="0" smtClean="0"/>
            </a:br>
            <a:r>
              <a:rPr lang="ru-RU" sz="1600" dirty="0" smtClean="0"/>
              <a:t>Беседка каменная. Восемь колонн поддерживают массивный купол, внутрь ведут каменные ступеньки. На куполе беседки установлен подвижный  флюгер, соединенный с железным веретеном. В центре беседки </a:t>
            </a:r>
            <a:r>
              <a:rPr lang="ru-RU" sz="1600" dirty="0" err="1" smtClean="0"/>
              <a:t>Бернардацци</a:t>
            </a:r>
            <a:r>
              <a:rPr lang="ru-RU" sz="1600" dirty="0" smtClean="0"/>
              <a:t> устроили на восьмигранном пьедестале круглый деревянный футляр, внутри которого находились две арфы. Когда флюгер поворачивался, соединенный с ним деревянный футляр тоже вращался, и ветер, ударяя по струнам арф, заставлял их звучать.</a:t>
            </a:r>
            <a:br>
              <a:rPr lang="ru-RU" sz="1600" dirty="0" smtClean="0"/>
            </a:br>
            <a:r>
              <a:rPr lang="ru-RU" sz="1600" dirty="0" smtClean="0"/>
              <a:t>. </a:t>
            </a:r>
            <a:r>
              <a:rPr lang="ru-RU" sz="1600" dirty="0" smtClean="0"/>
              <a:t>В повести «Княжна Мери» Лермонтов пишет: «На крутой скале, где построен павильон, называемой Эоловой Арфой, торчали любители видов и наводили телескоп на </a:t>
            </a:r>
            <a:r>
              <a:rPr lang="ru-RU" sz="1600" dirty="0" err="1" smtClean="0"/>
              <a:t>Эльборус</a:t>
            </a:r>
            <a:r>
              <a:rPr lang="ru-RU" sz="1600" dirty="0" smtClean="0"/>
              <a:t>…»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7170" name="Picture 2" descr="C:\Documents and Settings\Admin\Рабочий стол\лермонтов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520" y="1268760"/>
            <a:ext cx="4320480" cy="4176464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лермонтов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564904"/>
            <a:ext cx="4283968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5600" dirty="0" smtClean="0"/>
              <a:t>Во времена Лермонтова на </a:t>
            </a:r>
            <a:r>
              <a:rPr lang="ru-RU" sz="5600" dirty="0" err="1" smtClean="0"/>
              <a:t>территории,примыкающей</a:t>
            </a:r>
            <a:r>
              <a:rPr lang="ru-RU" sz="5600" dirty="0" smtClean="0"/>
              <a:t> </a:t>
            </a:r>
            <a:r>
              <a:rPr lang="ru-RU" sz="5600" dirty="0" smtClean="0"/>
              <a:t>к отрогам Машука и </a:t>
            </a:r>
            <a:r>
              <a:rPr lang="ru-RU" sz="5600" dirty="0" smtClean="0"/>
              <a:t>выше</a:t>
            </a:r>
            <a:r>
              <a:rPr lang="ru-RU" sz="5600" dirty="0" smtClean="0"/>
              <a:t/>
            </a:r>
            <a:br>
              <a:rPr lang="ru-RU" sz="5600" dirty="0" smtClean="0"/>
            </a:br>
            <a:r>
              <a:rPr lang="ru-RU" sz="5600" dirty="0" smtClean="0"/>
              <a:t>располагался </a:t>
            </a:r>
            <a:r>
              <a:rPr lang="ru-RU" sz="5600" dirty="0" err="1" smtClean="0"/>
              <a:t>Емануелевский</a:t>
            </a:r>
            <a:r>
              <a:rPr lang="ru-RU" sz="5600" dirty="0" smtClean="0"/>
              <a:t> парк</a:t>
            </a:r>
            <a:r>
              <a:rPr lang="ru-RU" sz="5600" dirty="0" smtClean="0"/>
              <a:t>.</a:t>
            </a:r>
          </a:p>
          <a:p>
            <a:r>
              <a:rPr lang="ru-RU" sz="5600" dirty="0" smtClean="0"/>
              <a:t>На территории парка было 5 источников. Как свидетельствуют пятигорские архивы, источники эти были отделаны тесаным камнем. Над Михайловским источником была сооружена Китайская беседка, «деревянная о восьми колоннах, крыта листовым железом и выкрашена различными красками». От Китайской беседки были проложены несколько виноградных аллей. Одна из них вела к тихому, уединенному гроту, который отсюда хорошо виден.</a:t>
            </a:r>
            <a:br>
              <a:rPr lang="ru-RU" sz="56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Здесь произошла встреча Веры и Печорина. «Я углубился в виноградную аллею, ведущую в грот; мне было грустно. Я думал о той молодой женщине, с родинкой на щеке, про которую говорил мне доктор. Зачем она здесь? – и та ли ? И почему я думаю. Что она? И почему я даже  так в этом уверен? Мало ли женщин с родинкой на щеках! Размышляя таким образом, я подошел к самому гроту. Смотрю: в прохладной тени его свода, на каменной скамье сидит женщина в соломенной шляпке, окутанная черной шалью, опустив голову на грудь, шляпка закрывала ее лицо. Я хотел уже вернуться, чтоб не нарушить ее мечтаний, когда она на меня взглянула.</a:t>
            </a:r>
            <a:br>
              <a:rPr lang="ru-RU" sz="1600" dirty="0" smtClean="0"/>
            </a:br>
            <a:r>
              <a:rPr lang="ru-RU" sz="1600" dirty="0" smtClean="0"/>
              <a:t>   Вера! – вскрикнул я невольно</a:t>
            </a:r>
            <a:r>
              <a:rPr lang="ru-RU" sz="1600" dirty="0" smtClean="0"/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Она вздрогнула и побледнела».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00200"/>
            <a:ext cx="8229600" cy="525780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Имя </a:t>
            </a:r>
            <a:r>
              <a:rPr lang="ru-RU" dirty="0" smtClean="0"/>
              <a:t>Михаила Юрьевича Лермонтова принадлежит к числу тех, что принесли мировую славу русской литературе. Поэт прожил короткую и яркую жизнь, оборвавшуюся трагически. Ему, убитому на дуэли, не было и 27 лет. </a:t>
            </a:r>
            <a:r>
              <a:rPr lang="ru-RU" dirty="0" smtClean="0"/>
              <a:t>Он оставил яркий след в нашей литературе</a:t>
            </a:r>
            <a:endParaRPr lang="ru-RU" dirty="0"/>
          </a:p>
        </p:txBody>
      </p:sp>
      <p:pic>
        <p:nvPicPr>
          <p:cNvPr id="1028" name="Picture 4" descr="C:\Documents and Settings\Admin\Рабочий стол\лермонтов\lermontov_portrai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2628900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Сейчас это место называется грот Лермонтова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 descr="C:\Documents and Settings\Admin\Рабочий стол\лермонтов\grot_lermontova_pyatigorsk_m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5087364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Грот Дианы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Грот Дианы тоже связан с именем Лермонтова. В нём поэт бывал неоднократно. 20 июля 1841 года, т.е. за неделю до своей смерти, М.Ю.Лермонтов с друзьями устроил для местных дам «сельский бал». Грот украсили цветами, зеленью, устлали мягкими, персидскими коврами, а оркестр расположили над гротом.</a:t>
            </a:r>
          </a:p>
          <a:p>
            <a:endParaRPr lang="ru-RU" dirty="0"/>
          </a:p>
        </p:txBody>
      </p:sp>
      <p:pic>
        <p:nvPicPr>
          <p:cNvPr id="14338" name="Picture 2" descr="C:\Documents and Settings\Admin\Рабочий стол\лермонтов\grot_diany_pyatigorsk_m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7" y="1988840"/>
            <a:ext cx="4616312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Елизаветинский источник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повести «Княжна Мери» он упоминается несколько раз: «Пойду к Елизаветинскому источнику: там, говорят, утром собирается все водяное общество», - пишет Печорин в дневнике за 11 мая, - «Наконец, вот и колодезь!… На площадке близ него построен домик с красною кровлею над ванной, а подальше галерея, где гуляют во время дождя.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Здесь же, у  источника происходит встреча Грушницкого и княжны Мери. Печорин наблюдает эту сцену: «Я подошел ближе и спрятался за угол галереи. В эту минуту Грушницкий уронил свой стакан на песок и усиливался нагнуться, чтобы его поднять: больная нога ему мешала. Бедняжка! Как он ухитрялся, опираясь на костыль, и все напрасно. Выразительное лицо его в самом деле выражало страдание.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C:\Documents and Settings\Admin\Рабочий стол\лермонтов\Elizavetinskij_istochn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4907076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 под номером 12а известен в Пятигорске как дом княжны Мери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Конечно, </a:t>
            </a:r>
            <a:r>
              <a:rPr lang="ru-RU" dirty="0" smtClean="0"/>
              <a:t>княжна </a:t>
            </a:r>
            <a:r>
              <a:rPr lang="ru-RU" dirty="0" smtClean="0"/>
              <a:t>Мери – образ вымышленный, собирательный. Но, когда в 1881 году в Пятигорск приехал художник </a:t>
            </a:r>
            <a:r>
              <a:rPr lang="ru-RU" dirty="0" err="1" smtClean="0"/>
              <a:t>Михай</a:t>
            </a:r>
            <a:r>
              <a:rPr lang="ru-RU" dirty="0" smtClean="0"/>
              <a:t> </a:t>
            </a:r>
            <a:r>
              <a:rPr lang="ru-RU" dirty="0" err="1" smtClean="0"/>
              <a:t>Зичи</a:t>
            </a:r>
            <a:r>
              <a:rPr lang="ru-RU" dirty="0" smtClean="0"/>
              <a:t> делать иллюстрации к повести «Княжна Мери», он изобразил именно этот дом</a:t>
            </a:r>
            <a:endParaRPr lang="ru-RU" dirty="0"/>
          </a:p>
        </p:txBody>
      </p:sp>
      <p:pic>
        <p:nvPicPr>
          <p:cNvPr id="10242" name="Picture 2" descr="C:\Documents and Settings\Admin\Рабочий стол\лермонтов\i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78573"/>
            <a:ext cx="3742037" cy="4602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С домом, где жила княжна Мери, связано несколько эпизодов повести: «Молча с Грушницким спустились мы с горы и пошли по бульвару, мимо окон дома, где скрылась наша красавица. Она сидела у окна. Грушницкий, дернув меня за руку, бросил на нее один из тех мутно-нежных взглядов, которые так мало действуют на женщин. Я навел на нее лорнет и заметил, что она от его взгляда улыбнулась, а что мой дерзкий лорнет рассердил ее  не на шутку.  И как, в самом деле, смеет кавказский армеец наводить стеклышко на московскую княжну!»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Другой эпизод: «Вчера,  записывает Печорин в дневнике, - я ее встретил в магазине </a:t>
            </a:r>
            <a:r>
              <a:rPr lang="ru-RU" dirty="0" err="1" smtClean="0"/>
              <a:t>Челахова</a:t>
            </a:r>
            <a:r>
              <a:rPr lang="ru-RU" dirty="0" smtClean="0"/>
              <a:t>; она торговала чудесный персидский ковер. Княжна упрашивала свою маменьку не скупиться: этот ковер так украсил бы ее кабинет!… Я дал 40 рублей лишних и перекупил его; за это я был вознагражден взглядом, где блистало самое восхитительное бешенство. Около обеда я велел нарочно провести мимо ее окон мою черкесскую лошадь, покрытую этим ковром».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solidFill>
                  <a:schemeClr val="accent2">
                    <a:lumMod val="50000"/>
                  </a:schemeClr>
                </a:solidFill>
                <a:latin typeface="Consolas" pitchFamily="49" charset="0"/>
              </a:rPr>
              <a:t>СКАЛА ЛЕРМОНТОВА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olas" pitchFamily="49" charset="0"/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olas" pitchFamily="49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Consolas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Она располагается в нескольких километрах от Кисловодска, в ущелье реки Ольховки. Сегодня эта знаменитая гора является природным памятником, входит в состав Государственного музея-заповедника, носящего имя М.Ю. Лермонтова. Она образовалась в результате долгого выветривания песчаника.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Скалу назвали именем М.Ю. Лермонтова, известного поэта России, потому что в повести под названием «Княжна Мэри» она является местом, где проходила дуэль 2-х героев – Печорина и Грушницкого. В своем произведении Лермонтов М.Ю. скала описывается словами Печорина. Так как описания были очень похожи на эту местность, то эту гору назвали </a:t>
            </a:r>
            <a:r>
              <a:rPr lang="ru-RU" dirty="0" err="1" smtClean="0"/>
              <a:t>Лермонтовской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Admin\Рабочий стол\лермонтов\skala_lermontov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7405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nsolas" pitchFamily="49" charset="0"/>
              </a:rPr>
              <a:t>Водопад </a:t>
            </a:r>
            <a:r>
              <a:rPr lang="ru-RU" dirty="0" smtClean="0">
                <a:latin typeface="Consolas" pitchFamily="49" charset="0"/>
              </a:rPr>
              <a:t>Лермонтова</a:t>
            </a:r>
            <a:endParaRPr lang="ru-RU" dirty="0">
              <a:latin typeface="Consolas" pitchFamily="49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городе Кисловодске, в его окрестностях находится много достопримечательностей, связанных с именем русского поэта Лермонтова, бывавшего здесь в детские годы со своей бабушкой. Одной из них является водопад Лермонтова, который расположен на юге Кисловодска, в долине реки Ольховка. Высота водопада всего 3 м, но он очень </a:t>
            </a:r>
            <a:r>
              <a:rPr lang="ru-RU" dirty="0" smtClean="0"/>
              <a:t>красив</a:t>
            </a:r>
            <a:r>
              <a:rPr lang="ru-RU" dirty="0" smtClean="0"/>
              <a:t> Лермонтов М.Ю. упоминает в «Княжне Мери». Именно здесь Печорин после горной прогулки поил своего коня.</a:t>
            </a:r>
          </a:p>
          <a:p>
            <a:endParaRPr lang="ru-RU" dirty="0"/>
          </a:p>
        </p:txBody>
      </p:sp>
      <p:pic>
        <p:nvPicPr>
          <p:cNvPr id="13314" name="Picture 2" descr="C:\Documents and Settings\Admin\Рабочий стол\лермонтов\vodopad_lermontov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89" y="1657748"/>
            <a:ext cx="4210579" cy="4579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Пятигорский некрополь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Местом первого погребения М.Ю.Лермонтова был Пятигорский некрополь</a:t>
            </a:r>
            <a:endParaRPr lang="ru-RU" dirty="0"/>
          </a:p>
        </p:txBody>
      </p:sp>
      <p:pic>
        <p:nvPicPr>
          <p:cNvPr id="15362" name="Picture 2" descr="C:\Documents and Settings\Admin\Рабочий стол\лермонтов\pyatigorskiy_nekropol_mi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7661" y="2276872"/>
            <a:ext cx="414526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Admin\Рабочий стол\лермонтов\lermontov_map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230"/>
            <a:ext cx="9151653" cy="7085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, этот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Лермонтов опальный,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Сын нашей собственной земли,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Чьи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строки,как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удар кинжальный,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Под сердце самое вошли,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Он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, этот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Лермонтов могучий,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Сосредоточась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, добр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и зол,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Как бы светящаяся туча, 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 небу русскому прошел.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r">
              <a:buNone/>
            </a:pPr>
            <a:r>
              <a:rPr lang="ru-RU" sz="2800" dirty="0" smtClean="0">
                <a:latin typeface="Monotype Corsiva" pitchFamily="66" charset="0"/>
              </a:rPr>
              <a:t>Ярослав Смеляков</a:t>
            </a:r>
            <a:r>
              <a:rPr lang="ru-RU" sz="2800" dirty="0" smtClean="0">
                <a:latin typeface="Monotype Corsiva" pitchFamily="66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Documents and Settings\Admin\Рабочий стол\лермонтов\lermontov10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3258066" cy="4077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latin typeface="Cambria Math" pitchFamily="18" charset="0"/>
                <a:ea typeface="Cambria Math" pitchFamily="18" charset="0"/>
                <a:cs typeface="Mangal" pitchFamily="2"/>
              </a:rPr>
              <a:t>Роковая дуэль состоялась 15 июля 1841 года, вблизи города Пятигорска, у подножия горы Машук</a:t>
            </a:r>
            <a:endParaRPr lang="ru-RU" sz="3200" i="1" dirty="0">
              <a:latin typeface="Cambria Math" pitchFamily="18" charset="0"/>
              <a:ea typeface="Cambria Math" pitchFamily="18" charset="0"/>
              <a:cs typeface="Mangal" pitchFamily="2"/>
            </a:endParaRPr>
          </a:p>
        </p:txBody>
      </p:sp>
      <p:pic>
        <p:nvPicPr>
          <p:cNvPr id="5" name="Содержимое 4" descr="Место дуэли Лермонтова (Пятигорск, Россия)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4143375" cy="50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Место дуэли Лермонтова (Пятигорск, Россия)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4427984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Дополнительно: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268760"/>
            <a:ext cx="91440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ПЕНЗЕНСКАЯ ОБЛАСТЬ</a:t>
            </a:r>
            <a:r>
              <a:rPr lang="ru-RU" sz="1600" dirty="0" smtClean="0"/>
              <a:t>:</a:t>
            </a:r>
            <a:br>
              <a:rPr lang="ru-RU" sz="1600" dirty="0" smtClean="0"/>
            </a:br>
            <a:r>
              <a:rPr lang="ru-RU" sz="1600" b="1" dirty="0" smtClean="0"/>
              <a:t>Памятник </a:t>
            </a:r>
            <a:r>
              <a:rPr lang="ru-RU" sz="1600" b="1" dirty="0" smtClean="0"/>
              <a:t>Лермонтову</a:t>
            </a:r>
            <a:r>
              <a:rPr lang="ru-RU" sz="1600" dirty="0" smtClean="0"/>
              <a:t> (бюст). г. Пенза, сквер Лермонтова (напротив художественной галереи им. Савицкого) на пересечении ул. Лермонтова и </a:t>
            </a:r>
            <a:r>
              <a:rPr lang="ru-RU" sz="1600" dirty="0" err="1" smtClean="0"/>
              <a:t>Советской.Второй</a:t>
            </a:r>
            <a:r>
              <a:rPr lang="ru-RU" sz="1600" dirty="0" smtClean="0"/>
              <a:t> в России (после Пятигорска) памятник Лермонтову. Открыт 17 мая 1892 г.</a:t>
            </a:r>
            <a:br>
              <a:rPr lang="ru-RU" sz="1600" dirty="0" smtClean="0"/>
            </a:br>
            <a:r>
              <a:rPr lang="ru-RU" sz="1600" b="1" dirty="0" smtClean="0"/>
              <a:t> </a:t>
            </a:r>
            <a:r>
              <a:rPr lang="ru-RU" sz="1600" b="1" dirty="0" smtClean="0"/>
              <a:t>Памятник Лермонтову</a:t>
            </a:r>
            <a:r>
              <a:rPr lang="ru-RU" sz="1600" dirty="0" smtClean="0"/>
              <a:t> (в полный рост). г. Пенза, улица Кирова, напротив восточного входа в областную библиотеку им. М.Ю. Лермонтова. Открыт в августе 1978 г.</a:t>
            </a:r>
            <a:br>
              <a:rPr lang="ru-RU" sz="1600" dirty="0" smtClean="0"/>
            </a:br>
            <a:r>
              <a:rPr lang="ru-RU" sz="1600" b="1" dirty="0" smtClean="0"/>
              <a:t>Библиотека </a:t>
            </a:r>
            <a:r>
              <a:rPr lang="ru-RU" sz="1600" b="1" dirty="0" smtClean="0"/>
              <a:t>им. М.Ю. Лермонтова</a:t>
            </a:r>
            <a:r>
              <a:rPr lang="ru-RU" sz="1600" dirty="0" smtClean="0"/>
              <a:t>. г. Пенза, ул. Белинского, 10 (старый корпус), пр. Строителей, 168а (новый корпус). Открыта в 1892 году. Переехала в нынешнее здание в 1928 году. Новый корпус в </a:t>
            </a:r>
            <a:r>
              <a:rPr lang="ru-RU" sz="1600" dirty="0" err="1" smtClean="0"/>
              <a:t>Арбеково</a:t>
            </a:r>
            <a:r>
              <a:rPr lang="ru-RU" sz="1600" dirty="0" smtClean="0"/>
              <a:t> открыт 27 мая 2012 года.</a:t>
            </a:r>
            <a:br>
              <a:rPr lang="ru-RU" sz="1600" dirty="0" smtClean="0"/>
            </a:br>
            <a:r>
              <a:rPr lang="ru-RU" sz="1600" b="1" dirty="0" smtClean="0"/>
              <a:t>Улица </a:t>
            </a:r>
            <a:r>
              <a:rPr lang="ru-RU" sz="1600" b="1" dirty="0" smtClean="0"/>
              <a:t>Лермонтова</a:t>
            </a:r>
            <a:r>
              <a:rPr lang="ru-RU" sz="1600" dirty="0" smtClean="0"/>
              <a:t>. г. Пенза, ул. Лермонтова.</a:t>
            </a:r>
            <a:br>
              <a:rPr lang="ru-RU" sz="1600" dirty="0" smtClean="0"/>
            </a:br>
            <a:r>
              <a:rPr lang="ru-RU" sz="1600" b="1" dirty="0" smtClean="0"/>
              <a:t>"</a:t>
            </a:r>
            <a:r>
              <a:rPr lang="ru-RU" sz="1600" b="1" dirty="0" smtClean="0"/>
              <a:t>Тарханы"</a:t>
            </a:r>
            <a:r>
              <a:rPr lang="ru-RU" sz="1600" dirty="0" smtClean="0"/>
              <a:t> - </a:t>
            </a:r>
            <a:r>
              <a:rPr lang="ru-RU" sz="1600" dirty="0" err="1" smtClean="0"/>
              <a:t>Лермонтовский</a:t>
            </a:r>
            <a:r>
              <a:rPr lang="ru-RU" sz="1600" dirty="0" smtClean="0"/>
              <a:t> музей-заповедник. Белинский район, село </a:t>
            </a:r>
            <a:r>
              <a:rPr lang="ru-RU" sz="1600" dirty="0" err="1" smtClean="0"/>
              <a:t>Лермонтово</a:t>
            </a:r>
            <a:r>
              <a:rPr lang="ru-RU" sz="1600" dirty="0" smtClean="0"/>
              <a:t>. Именье бабушки Лермонтова - Е. А. Арсеньевой, место где провёл детство поэт. Место, где он похоронен. В состав заповедника входят:</a:t>
            </a:r>
            <a:br>
              <a:rPr lang="ru-RU" sz="1600" dirty="0" smtClean="0"/>
            </a:br>
            <a:r>
              <a:rPr lang="ru-RU" sz="1600" b="1" dirty="0" smtClean="0"/>
              <a:t>Бывший </a:t>
            </a:r>
            <a:r>
              <a:rPr lang="ru-RU" sz="1600" b="1" dirty="0" smtClean="0"/>
              <a:t>барский дом</a:t>
            </a:r>
            <a:r>
              <a:rPr lang="ru-RU" sz="1600" dirty="0" smtClean="0"/>
              <a:t>, церковь Марии Египетской, восстановленные людская изба и дом ключника, заповедный парк, три фруктовых сада, дубовая роща, пруды.</a:t>
            </a:r>
            <a:br>
              <a:rPr lang="ru-RU" sz="1600" dirty="0" smtClean="0"/>
            </a:br>
            <a:r>
              <a:rPr lang="ru-RU" sz="1600" b="1" dirty="0" smtClean="0"/>
              <a:t>Кладбище </a:t>
            </a:r>
            <a:r>
              <a:rPr lang="ru-RU" sz="1600" b="1" dirty="0" smtClean="0"/>
              <a:t>Арсеньевых-Лермонтовых</a:t>
            </a:r>
            <a:r>
              <a:rPr lang="ru-RU" sz="1600" dirty="0" smtClean="0"/>
              <a:t> с часовней над ним, где покоится поэт; находящаяся рядом с часовней могила отца поэта, сельская церковь Михаила Архангела и сторожка.</a:t>
            </a:r>
            <a:br>
              <a:rPr lang="ru-RU" sz="1600" dirty="0" smtClean="0"/>
            </a:br>
            <a:r>
              <a:rPr lang="ru-RU" sz="1600" b="1" dirty="0" smtClean="0"/>
              <a:t>Имение</a:t>
            </a:r>
            <a:r>
              <a:rPr lang="ru-RU" sz="1600" dirty="0" smtClean="0"/>
              <a:t> "милой тетеньки" М.А. </a:t>
            </a:r>
            <a:r>
              <a:rPr lang="ru-RU" sz="1600" dirty="0" err="1" smtClean="0"/>
              <a:t>Шан-Гирей</a:t>
            </a:r>
            <a:r>
              <a:rPr lang="ru-RU" sz="1600" dirty="0" smtClean="0"/>
              <a:t> </a:t>
            </a:r>
            <a:r>
              <a:rPr lang="ru-RU" sz="1600" dirty="0" err="1" smtClean="0"/>
              <a:t>Апалиха</a:t>
            </a:r>
            <a:r>
              <a:rPr lang="ru-RU" sz="1600" dirty="0" smtClean="0"/>
              <a:t>, находящееся в трех километрах от Тархан</a:t>
            </a:r>
            <a:r>
              <a:rPr lang="ru-RU" sz="1600" dirty="0" smtClean="0"/>
              <a:t>.</a:t>
            </a:r>
            <a:r>
              <a:rPr lang="ru-RU" sz="1600" b="1" dirty="0" smtClean="0"/>
              <a:t> 054. Стела</a:t>
            </a:r>
            <a:r>
              <a:rPr lang="ru-RU" sz="1600" dirty="0" smtClean="0"/>
              <a:t> музей-заповедник «Тарханы» на трассе Пенза-Тамбов.</a:t>
            </a:r>
            <a:br>
              <a:rPr lang="ru-RU" sz="1600" dirty="0" smtClean="0"/>
            </a:br>
            <a:r>
              <a:rPr lang="ru-RU" sz="1600" b="1" dirty="0" smtClean="0"/>
              <a:t>Село </a:t>
            </a:r>
            <a:r>
              <a:rPr lang="ru-RU" sz="1600" b="1" dirty="0" err="1" smtClean="0"/>
              <a:t>Лермонтово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43841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ЧЕЧЕНСКАЯ РЕСПУБЛИКА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Памятник </a:t>
            </a:r>
            <a:r>
              <a:rPr lang="ru-RU" b="1" dirty="0" smtClean="0"/>
              <a:t>Лермонтову</a:t>
            </a:r>
            <a:r>
              <a:rPr lang="ru-RU" dirty="0" smtClean="0"/>
              <a:t> (в полный рост, сидит). Грозный. Открыт в июне 2012 года.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Русский драматический театр имени Лермонтова</a:t>
            </a:r>
            <a:r>
              <a:rPr lang="ru-RU" dirty="0" smtClean="0"/>
              <a:t>. Ведёт историю с 1904 года, в 1941 году ему было присвоено имя Лермонтова. В 90-е был разрушен. Открыт в июне 2012 года.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Улица Лермонтова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Музей </a:t>
            </a:r>
            <a:r>
              <a:rPr lang="ru-RU" b="1" dirty="0" smtClean="0"/>
              <a:t>М.Лермонтова</a:t>
            </a:r>
            <a:r>
              <a:rPr lang="ru-RU" dirty="0" smtClean="0"/>
              <a:t> (дом </a:t>
            </a:r>
            <a:r>
              <a:rPr lang="ru-RU" dirty="0" err="1" smtClean="0"/>
              <a:t>Хастатовых</a:t>
            </a:r>
            <a:r>
              <a:rPr lang="ru-RU" dirty="0" smtClean="0"/>
              <a:t>). Хутор </a:t>
            </a:r>
            <a:r>
              <a:rPr lang="ru-RU" dirty="0" err="1" smtClean="0"/>
              <a:t>Порабоч</a:t>
            </a:r>
            <a:r>
              <a:rPr lang="ru-RU" dirty="0" smtClean="0"/>
              <a:t> (Шелковской район). Здесь Лермонтов гостил в имении Екатерина Алексеевна – сестры бабушки Лермонтова в 1837 году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  <a:endParaRPr lang="ru-RU" b="1" dirty="0" smtClean="0"/>
          </a:p>
          <a:p>
            <a:r>
              <a:rPr lang="ru-RU" b="1" dirty="0" smtClean="0"/>
              <a:t>РЕСПУБЛИКА </a:t>
            </a:r>
            <a:r>
              <a:rPr lang="ru-RU" b="1" dirty="0" smtClean="0"/>
              <a:t>ДАГЕСТАН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Крепость </a:t>
            </a:r>
            <a:r>
              <a:rPr lang="ru-RU" b="1" dirty="0" err="1" smtClean="0"/>
              <a:t>Темирхан-Шура</a:t>
            </a:r>
            <a:r>
              <a:rPr lang="ru-RU" dirty="0" smtClean="0"/>
              <a:t> Нынешний г. Буйнакск. Пребывание поэта в </a:t>
            </a:r>
            <a:r>
              <a:rPr lang="ru-RU" dirty="0" err="1" smtClean="0"/>
              <a:t>Темирхан-Шуре</a:t>
            </a:r>
            <a:r>
              <a:rPr lang="ru-RU" dirty="0" smtClean="0"/>
              <a:t> имеет подтверждение в виде рисунка карандашом в альбоме сослуживца по отряду князя П.А.Урусова.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Песчаный бархан </a:t>
            </a:r>
            <a:r>
              <a:rPr lang="ru-RU" b="1" dirty="0" err="1" smtClean="0"/>
              <a:t>Сарыкум</a:t>
            </a:r>
            <a:r>
              <a:rPr lang="ru-RU" dirty="0" smtClean="0"/>
              <a:t> (по одной из версий, этот бархан описан в стихотворении Лермонтова «Сон»).</a:t>
            </a:r>
            <a:br>
              <a:rPr lang="ru-RU" dirty="0" smtClean="0"/>
            </a:br>
            <a:r>
              <a:rPr lang="ru-RU" b="1" dirty="0" smtClean="0"/>
              <a:t>Высокогорная </a:t>
            </a:r>
            <a:r>
              <a:rPr lang="ru-RU" b="1" dirty="0" err="1" smtClean="0"/>
              <a:t>Миатлинская</a:t>
            </a:r>
            <a:r>
              <a:rPr lang="ru-RU" b="1" dirty="0" smtClean="0"/>
              <a:t> ГЭС </a:t>
            </a:r>
            <a:r>
              <a:rPr lang="ru-RU" dirty="0" smtClean="0"/>
              <a:t>(место, зарисованное Лермонтовым на чернильном рисунке поэта, на котором отображена сцена переправы через Сулак)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-2295644"/>
            <a:ext cx="8640960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СТАВРОПОЛЬСКИЙ </a:t>
            </a:r>
            <a:r>
              <a:rPr lang="ru-RU" b="1" dirty="0" smtClean="0"/>
              <a:t>КРАЙ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Пятигорск: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Лермонтовские</a:t>
            </a:r>
            <a:r>
              <a:rPr lang="ru-RU" b="1" dirty="0" smtClean="0"/>
              <a:t> </a:t>
            </a:r>
            <a:r>
              <a:rPr lang="ru-RU" b="1" dirty="0" smtClean="0"/>
              <a:t>ванны</a:t>
            </a:r>
            <a:r>
              <a:rPr lang="ru-RU" dirty="0" smtClean="0"/>
              <a:t>. Парк «Цветник». Летом 1837 года Лермонтов принял здесь 20 процедур. Здесь </a:t>
            </a:r>
            <a:r>
              <a:rPr lang="ru-RU" dirty="0" err="1" smtClean="0"/>
              <a:t>же</a:t>
            </a:r>
            <a:r>
              <a:rPr lang="ru-RU" b="1" dirty="0" err="1" smtClean="0"/>
              <a:t>Лермонтовская</a:t>
            </a:r>
            <a:r>
              <a:rPr lang="ru-RU" b="1" dirty="0" smtClean="0"/>
              <a:t> галерея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Памятник </a:t>
            </a:r>
            <a:r>
              <a:rPr lang="ru-RU" b="1" dirty="0" smtClean="0"/>
              <a:t>М.Ю. Лермонтову</a:t>
            </a:r>
            <a:r>
              <a:rPr lang="ru-RU" dirty="0" smtClean="0"/>
              <a:t> (в полный рост, сидит). Первый памятник поэту, открытый 16 августа 1889 года.</a:t>
            </a:r>
            <a:br>
              <a:rPr lang="ru-RU" dirty="0" smtClean="0"/>
            </a:br>
            <a:r>
              <a:rPr lang="ru-RU" b="1" dirty="0" smtClean="0"/>
              <a:t>018. И другие места</a:t>
            </a:r>
            <a:r>
              <a:rPr lang="ru-RU" dirty="0" smtClean="0"/>
              <a:t> (Ресторация, Провал, Грот Дианы, дом Верзилиных).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Санаторий имени Лермонтова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Кисловодск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Дом </a:t>
            </a:r>
            <a:r>
              <a:rPr lang="ru-RU" b="1" dirty="0" err="1" smtClean="0"/>
              <a:t>Ряброва</a:t>
            </a:r>
            <a:r>
              <a:rPr lang="ru-RU" dirty="0" smtClean="0"/>
              <a:t>. Здесь жил Лермонтов в 1837 году.</a:t>
            </a:r>
            <a:br>
              <a:rPr lang="ru-RU" dirty="0" smtClean="0"/>
            </a:br>
            <a:r>
              <a:rPr lang="ru-RU" b="1" dirty="0" smtClean="0"/>
              <a:t>Нарзанная </a:t>
            </a:r>
            <a:r>
              <a:rPr lang="ru-RU" b="1" dirty="0" smtClean="0"/>
              <a:t>галерея</a:t>
            </a:r>
            <a:r>
              <a:rPr lang="ru-RU" dirty="0" smtClean="0"/>
              <a:t>. Источник Нарзана, который пил Лермонтов при первых посещениях КМВ с бабушкой.</a:t>
            </a:r>
            <a:br>
              <a:rPr lang="ru-RU" dirty="0" smtClean="0"/>
            </a:br>
            <a:r>
              <a:rPr lang="ru-RU" b="1" dirty="0" smtClean="0"/>
              <a:t>023. </a:t>
            </a:r>
            <a:r>
              <a:rPr lang="ru-RU" b="1" dirty="0" err="1" smtClean="0"/>
              <a:t>Лермонтовская</a:t>
            </a:r>
            <a:r>
              <a:rPr lang="ru-RU" b="1" dirty="0" smtClean="0"/>
              <a:t> площадка</a:t>
            </a:r>
            <a:r>
              <a:rPr lang="ru-RU" dirty="0" smtClean="0"/>
              <a:t> (барельеф поэта, грот Демона). Расположена у Нарзанной галереи.</a:t>
            </a:r>
            <a:br>
              <a:rPr lang="ru-RU" dirty="0" smtClean="0"/>
            </a:br>
            <a:r>
              <a:rPr lang="ru-RU" b="1" dirty="0" smtClean="0"/>
              <a:t>Пикетная </a:t>
            </a:r>
            <a:r>
              <a:rPr lang="ru-RU" b="1" dirty="0" smtClean="0"/>
              <a:t>горка и Крепость</a:t>
            </a:r>
            <a:r>
              <a:rPr lang="ru-RU" dirty="0" smtClean="0"/>
              <a:t> (санаторий «Крепость»). Описанные Лермонтовым в «Княжна Мэри».</a:t>
            </a:r>
            <a:br>
              <a:rPr lang="ru-RU" dirty="0" smtClean="0"/>
            </a:br>
            <a:r>
              <a:rPr lang="ru-RU" b="1" dirty="0" err="1" smtClean="0"/>
              <a:t>Лермонтовская</a:t>
            </a:r>
            <a:r>
              <a:rPr lang="ru-RU" b="1" dirty="0" smtClean="0"/>
              <a:t> </a:t>
            </a:r>
            <a:r>
              <a:rPr lang="ru-RU" b="1" dirty="0" smtClean="0"/>
              <a:t>скала</a:t>
            </a:r>
            <a:r>
              <a:rPr lang="ru-RU" dirty="0" smtClean="0"/>
              <a:t> и </a:t>
            </a:r>
            <a:r>
              <a:rPr lang="ru-RU" b="1" dirty="0" err="1" smtClean="0"/>
              <a:t>Лермонтовский</a:t>
            </a:r>
            <a:r>
              <a:rPr lang="ru-RU" b="1" dirty="0" smtClean="0"/>
              <a:t> водопад</a:t>
            </a:r>
            <a:r>
              <a:rPr lang="ru-RU" dirty="0" smtClean="0"/>
              <a:t>. Ущелье р. Ольховки, в 3 км от Кисловодска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-772150"/>
            <a:ext cx="864096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Гора-Кольцо</a:t>
            </a:r>
            <a:r>
              <a:rPr lang="ru-RU" dirty="0" smtClean="0"/>
              <a:t>. Описана Лермонтовым в романе «Герой нашего времени».</a:t>
            </a:r>
            <a:br>
              <a:rPr lang="ru-RU" dirty="0" smtClean="0"/>
            </a:br>
            <a:r>
              <a:rPr lang="ru-RU" b="1" dirty="0" smtClean="0"/>
              <a:t>Железноводск</a:t>
            </a:r>
            <a:r>
              <a:rPr lang="ru-RU" dirty="0" smtClean="0"/>
              <a:t>:</a:t>
            </a:r>
            <a:r>
              <a:rPr lang="ru-RU" b="1" dirty="0" smtClean="0"/>
              <a:t> </a:t>
            </a:r>
            <a:endParaRPr lang="ru-RU" b="1" dirty="0" smtClean="0"/>
          </a:p>
          <a:p>
            <a:r>
              <a:rPr lang="ru-RU" b="1" dirty="0" smtClean="0"/>
              <a:t>Памятник </a:t>
            </a:r>
            <a:r>
              <a:rPr lang="ru-RU" b="1" dirty="0" smtClean="0"/>
              <a:t>Лермонтову</a:t>
            </a:r>
            <a:r>
              <a:rPr lang="ru-RU" dirty="0" smtClean="0"/>
              <a:t> (в полный рост). Установлен в 1988 году. Сквер и улица Лермонтова.</a:t>
            </a:r>
            <a:br>
              <a:rPr lang="ru-RU" dirty="0" smtClean="0"/>
            </a:br>
            <a:r>
              <a:rPr lang="ru-RU" b="1" dirty="0" smtClean="0"/>
              <a:t>Дом </a:t>
            </a:r>
            <a:r>
              <a:rPr lang="ru-RU" b="1" dirty="0" smtClean="0"/>
              <a:t>Карпова</a:t>
            </a:r>
            <a:r>
              <a:rPr lang="ru-RU" dirty="0" smtClean="0"/>
              <a:t> с мемориальной доской (ул. Семашко, 9).</a:t>
            </a:r>
            <a:br>
              <a:rPr lang="ru-RU" dirty="0" smtClean="0"/>
            </a:br>
            <a:r>
              <a:rPr lang="ru-RU" b="1" dirty="0" err="1" smtClean="0"/>
              <a:t>Лермонтовский</a:t>
            </a:r>
            <a:r>
              <a:rPr lang="ru-RU" b="1" dirty="0" smtClean="0"/>
              <a:t> </a:t>
            </a:r>
            <a:r>
              <a:rPr lang="ru-RU" b="1" dirty="0" smtClean="0"/>
              <a:t>источник №1</a:t>
            </a:r>
            <a:r>
              <a:rPr lang="ru-RU" dirty="0" smtClean="0"/>
              <a:t>. Барельеф Лермонтова. Открыт он был в 1810 г. Назван в честь поэта в 150-летие его рождения.</a:t>
            </a:r>
            <a:br>
              <a:rPr lang="ru-RU" dirty="0" smtClean="0"/>
            </a:br>
            <a:r>
              <a:rPr lang="ru-RU" b="1" dirty="0" smtClean="0"/>
              <a:t>Дом </a:t>
            </a:r>
            <a:r>
              <a:rPr lang="ru-RU" b="1" dirty="0" err="1" smtClean="0"/>
              <a:t>Рошке</a:t>
            </a:r>
            <a:r>
              <a:rPr lang="ru-RU" dirty="0" smtClean="0"/>
              <a:t> (ул. Свободы 38) в поселке </a:t>
            </a:r>
            <a:r>
              <a:rPr lang="ru-RU" dirty="0" err="1" smtClean="0"/>
              <a:t>Иноземцево</a:t>
            </a:r>
            <a:r>
              <a:rPr lang="ru-RU" dirty="0" smtClean="0"/>
              <a:t> (быв. Шотландка, или </a:t>
            </a:r>
            <a:r>
              <a:rPr lang="ru-RU" dirty="0" err="1" smtClean="0"/>
              <a:t>Каррас</a:t>
            </a:r>
            <a:r>
              <a:rPr lang="ru-RU" dirty="0" smtClean="0"/>
              <a:t>).</a:t>
            </a:r>
            <a:br>
              <a:rPr lang="ru-RU" dirty="0" smtClean="0"/>
            </a:br>
            <a:r>
              <a:rPr lang="ru-RU" b="1" dirty="0" smtClean="0"/>
              <a:t>Лермонтов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Парк </a:t>
            </a:r>
            <a:r>
              <a:rPr lang="ru-RU" b="1" dirty="0" smtClean="0"/>
              <a:t>М. Ю. Лермонтова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Памятник </a:t>
            </a:r>
            <a:r>
              <a:rPr lang="ru-RU" b="1" dirty="0" smtClean="0"/>
              <a:t>М. Ю. Лермонтову</a:t>
            </a:r>
            <a:r>
              <a:rPr lang="ru-RU" dirty="0" smtClean="0"/>
              <a:t> (полный рост, сидит).</a:t>
            </a:r>
            <a:br>
              <a:rPr lang="ru-RU" dirty="0" smtClean="0"/>
            </a:br>
            <a:r>
              <a:rPr lang="ru-RU" b="1" dirty="0" smtClean="0"/>
              <a:t>Газета </a:t>
            </a:r>
            <a:r>
              <a:rPr lang="ru-RU" b="1" dirty="0" smtClean="0"/>
              <a:t>«</a:t>
            </a:r>
            <a:r>
              <a:rPr lang="ru-RU" b="1" dirty="0" err="1" smtClean="0"/>
              <a:t>Лермонтовские</a:t>
            </a:r>
            <a:r>
              <a:rPr lang="ru-RU" b="1" dirty="0" smtClean="0"/>
              <a:t> известия»</a:t>
            </a:r>
            <a:r>
              <a:rPr lang="ru-RU" dirty="0" smtClean="0"/>
              <a:t>. 04. Ставрополь:</a:t>
            </a:r>
            <a:br>
              <a:rPr lang="ru-RU" dirty="0" smtClean="0"/>
            </a:br>
            <a:r>
              <a:rPr lang="ru-RU" b="1" dirty="0" smtClean="0"/>
              <a:t>Памятник </a:t>
            </a:r>
            <a:r>
              <a:rPr lang="ru-RU" b="1" dirty="0" smtClean="0"/>
              <a:t>Лермонтову</a:t>
            </a:r>
            <a:r>
              <a:rPr lang="ru-RU" dirty="0" smtClean="0"/>
              <a:t> (в полный рост). г. Ставрополь. Установлен в 1994 году. Расположен в Саду Цветов (Театральный сквер) недалеко от драмтеатра, рядом со зданием Администрации.</a:t>
            </a:r>
            <a:br>
              <a:rPr lang="ru-RU" dirty="0" smtClean="0"/>
            </a:br>
            <a:r>
              <a:rPr lang="ru-RU" b="1" dirty="0" smtClean="0"/>
              <a:t>Академический </a:t>
            </a:r>
            <a:r>
              <a:rPr lang="ru-RU" b="1" dirty="0" smtClean="0"/>
              <a:t>театр драмы имени Лермонтова</a:t>
            </a:r>
            <a:r>
              <a:rPr lang="ru-RU" dirty="0" smtClean="0"/>
              <a:t>. Год основания 1845. пл. Ленина, 1.</a:t>
            </a:r>
            <a:br>
              <a:rPr lang="ru-RU" dirty="0" smtClean="0"/>
            </a:br>
            <a:r>
              <a:rPr lang="ru-RU" b="1" dirty="0" smtClean="0"/>
              <a:t>Ставропольская </a:t>
            </a:r>
            <a:r>
              <a:rPr lang="ru-RU" b="1" dirty="0" smtClean="0"/>
              <a:t>научная библиотека им. Лермонтова</a:t>
            </a:r>
            <a:r>
              <a:rPr lang="ru-RU" dirty="0" smtClean="0"/>
              <a:t>. Маршала Жукова, 14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66843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Тамань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Дом-музей </a:t>
            </a:r>
            <a:r>
              <a:rPr lang="ru-RU" b="1" dirty="0" smtClean="0"/>
              <a:t>М. Ю. Лермонтова</a:t>
            </a:r>
            <a:r>
              <a:rPr lang="ru-RU" dirty="0" smtClean="0"/>
              <a:t>. Тамань, ул. Лермонтова, 5 (сквер Лермонтова). Открылся в 1976 году.</a:t>
            </a:r>
            <a:br>
              <a:rPr lang="ru-RU" dirty="0" smtClean="0"/>
            </a:br>
            <a:r>
              <a:rPr lang="ru-RU" b="1" dirty="0" smtClean="0"/>
              <a:t>Памятник </a:t>
            </a:r>
            <a:r>
              <a:rPr lang="ru-RU" b="1" dirty="0" smtClean="0"/>
              <a:t>Лермонтову</a:t>
            </a:r>
            <a:r>
              <a:rPr lang="ru-RU" dirty="0" smtClean="0"/>
              <a:t> (в полный рост). Открыт в 1984 году.</a:t>
            </a:r>
            <a:br>
              <a:rPr lang="ru-RU" dirty="0" smtClean="0"/>
            </a:br>
            <a:r>
              <a:rPr lang="ru-RU" b="1" dirty="0" smtClean="0"/>
              <a:t>Остатки </a:t>
            </a:r>
            <a:r>
              <a:rPr lang="ru-RU" b="1" dirty="0" err="1" smtClean="0"/>
              <a:t>Фанагорийской</a:t>
            </a:r>
            <a:r>
              <a:rPr lang="ru-RU" b="1" dirty="0" smtClean="0"/>
              <a:t> крепости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Виноградники </a:t>
            </a:r>
            <a:r>
              <a:rPr lang="ru-RU" b="1" dirty="0" smtClean="0"/>
              <a:t>«</a:t>
            </a:r>
            <a:r>
              <a:rPr lang="ru-RU" b="1" dirty="0" err="1" smtClean="0"/>
              <a:t>Крю</a:t>
            </a:r>
            <a:r>
              <a:rPr lang="ru-RU" b="1" dirty="0" smtClean="0"/>
              <a:t> </a:t>
            </a:r>
            <a:r>
              <a:rPr lang="ru-RU" b="1" dirty="0" err="1" smtClean="0"/>
              <a:t>Лермонт</a:t>
            </a:r>
            <a:r>
              <a:rPr lang="ru-RU" b="1" dirty="0" smtClean="0"/>
              <a:t>»</a:t>
            </a:r>
            <a:r>
              <a:rPr lang="ru-RU" dirty="0" smtClean="0"/>
              <a:t> ОАО АПФ «</a:t>
            </a:r>
            <a:r>
              <a:rPr lang="ru-RU" dirty="0" err="1" smtClean="0"/>
              <a:t>Фанагория</a:t>
            </a:r>
            <a:r>
              <a:rPr lang="ru-RU" dirty="0" smtClean="0"/>
              <a:t>».</a:t>
            </a:r>
            <a:r>
              <a:rPr lang="ru-RU" b="1" dirty="0" smtClean="0"/>
              <a:t> АМБОВСКАЯ ОБЛАСТЬ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/>
              <a:t>Памятник М.Ю. Лермонтову</a:t>
            </a:r>
            <a:r>
              <a:rPr lang="ru-RU" dirty="0" smtClean="0"/>
              <a:t> (бюст). г. Тамбов. Стоит в сквере Лермонтова на пересечении улиц </a:t>
            </a:r>
            <a:r>
              <a:rPr lang="ru-RU" dirty="0" err="1" smtClean="0"/>
              <a:t>Лермонтовской</a:t>
            </a:r>
            <a:r>
              <a:rPr lang="ru-RU" dirty="0" smtClean="0"/>
              <a:t> и Кирова. Открыт в середине июля 1941 года. Тамбову Лермонтов посвятил стихотворение «Тамбовская казначейша».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Использованные ресурсы:</a:t>
            </a:r>
            <a:br>
              <a:rPr lang="ru-RU" sz="1800" dirty="0" smtClean="0"/>
            </a:br>
            <a:r>
              <a:rPr lang="ru-RU" sz="1800" u="sng" dirty="0" smtClean="0">
                <a:hlinkClick r:id="rId2"/>
              </a:rPr>
              <a:t> http://www.travelzone.lv/rossija/viskas/lermontov/index.html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3"/>
              </a:rPr>
              <a:t> http://www.msgtour.ru/kavkaz/vodopad-lermontova.html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4"/>
              </a:rPr>
              <a:t>http://www.msgtour.ru/kavkaz/skala-lermontova.html</a:t>
            </a: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ru-RU" sz="1800" u="sng" dirty="0" smtClean="0">
                <a:hlinkClick r:id="rId5"/>
              </a:rPr>
              <a:t> http://oteli-uga.ru/otdyh_v_pjatigorske/dostoprimechatelnosti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u="sng" dirty="0" smtClean="0">
                <a:hlinkClick r:id="rId6"/>
              </a:rPr>
              <a:t>http://artcyclopedia.ru/ajvazovskij_ivan_konstantinovich.htm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7"/>
              </a:rPr>
              <a:t> http://m-y-lermontov.ru/lermontov/item/f00/s00/e0000512/index.shtml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8"/>
              </a:rPr>
              <a:t>http://www.poezia.ru/salon.php?sid=13934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9"/>
              </a:rPr>
              <a:t> http://www.mlermontov.ru/places/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10"/>
              </a:rPr>
              <a:t> http://www.otzyv.ru/read.php?id=131287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11"/>
              </a:rPr>
              <a:t> http://russia-karta.ru/lermontov.htm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12"/>
              </a:rPr>
              <a:t> http://culture.ru/atlas/object/519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>
                <a:hlinkClick r:id="rId13"/>
              </a:rPr>
              <a:t> http://vechorka.ru/article/my-mozhem-poteryat-lermontovskiy-stavropol/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Century" pitchFamily="18" charset="0"/>
              </a:rPr>
              <a:t>На географической карте России можно найти множество мест, названных именем Лермонтова или связанных с его именем</a:t>
            </a:r>
            <a:endParaRPr lang="ru-RU" sz="4000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Усадьба "Тарханы" (Пенза)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Тарханы. Барский дом, одноэтажный, с мезонином, окружен был службами и строениями. По другую сторону господского дома раскинулся роскошный сад, расположенный на полугоре. Кусты сирени, жасмина и розанов клумбами окаймляли цветник, от которого в глубь сада шли тенистые аллеи. Одна из них, обсаженная акациями, сросшимися наверху настоящим сводом, вела под гору к пруду. С </a:t>
            </a:r>
            <a:r>
              <a:rPr lang="ru-RU" dirty="0" err="1" smtClean="0"/>
              <a:t>полугорья</a:t>
            </a:r>
            <a:r>
              <a:rPr lang="ru-RU" dirty="0" smtClean="0"/>
              <a:t> открывался вид в село с церковью, а дальше тянулись поля, уходя в синюю глубь тумана.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лермонтов\10_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20480" cy="3888432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лермонтов\9_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412776"/>
            <a:ext cx="5256584" cy="3960440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лермонтов\Церков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204864"/>
            <a:ext cx="4945732" cy="39604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35696" y="47251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Барская усадьба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5733256"/>
            <a:ext cx="300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Церковь Михаила Архангела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Михаил Юрьевич Лермонтов </a:t>
            </a:r>
            <a:r>
              <a:rPr lang="ru-RU" dirty="0" smtClean="0"/>
              <a:t>Родился </a:t>
            </a:r>
            <a:r>
              <a:rPr lang="ru-RU" dirty="0" smtClean="0"/>
              <a:t>в Москве, в ночь со 2 на 3 октября (по старому стилю), в доме генерала Толя. Весной 1815 года, в возрасте полугоду, он был привезен родителями в имение бабушки, Е.А. Арсеньевой, в Тарханы </a:t>
            </a:r>
            <a:r>
              <a:rPr lang="ru-RU" dirty="0" smtClean="0"/>
              <a:t>Пензенской </a:t>
            </a:r>
            <a:r>
              <a:rPr lang="ru-RU" dirty="0" smtClean="0"/>
              <a:t>губернии (ныне </a:t>
            </a:r>
            <a:r>
              <a:rPr lang="ru-RU" dirty="0" smtClean="0"/>
              <a:t>село </a:t>
            </a:r>
            <a:r>
              <a:rPr lang="ru-RU" dirty="0" err="1" smtClean="0"/>
              <a:t>Лермонтово</a:t>
            </a:r>
            <a:r>
              <a:rPr lang="ru-RU" dirty="0" smtClean="0"/>
              <a:t> </a:t>
            </a:r>
            <a:r>
              <a:rPr lang="ru-RU" dirty="0" smtClean="0"/>
              <a:t>Белинского </a:t>
            </a:r>
            <a:r>
              <a:rPr lang="ru-RU" dirty="0" smtClean="0"/>
              <a:t>района Пензенской обл.).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Москва</a:t>
            </a:r>
            <a:r>
              <a:rPr lang="ru-RU" dirty="0" smtClean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Если от вокзала Николаевской железной дороги в Москве ехать к Красным воротам, то на правой руке, на площади, к стороне той части Садовой улицы, которая идет к Сухаревой башне, против самых Красных ворот, стоит каменный трехэтажный дом, ныне Голикова, с балконом на углу. В 1814 году на этом месте стоял дом меньших размеров, который впоследствии был расширен и надстроен. Он принадлежал генерал-майору и кавалеру Федору Николаевичу Толю. В этом-то доме и поселились Лермонтовы. Здесь у них со 2-го на 3-е октября родился сын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1827 году бабушка перевозит поэта Лермонтова в Москву, где он поступает в Московский университетский благородный пансион. В тот самый пансион, где учились В.А.Жуковский, А.С.Грибоедов, Н.П.Огарев, Ф.И. Тютчев. В 1830 году Лермонтов увольняется из пансиона «по прошению» и проводит свое первое лето и начало осени в Середникове,</a:t>
            </a:r>
            <a:br>
              <a:rPr lang="ru-RU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«В лесу пустынном средь поляны,</a:t>
            </a:r>
            <a:br>
              <a:rPr lang="ru-RU" b="1" i="1" dirty="0" smtClean="0"/>
            </a:br>
            <a:r>
              <a:rPr lang="ru-RU" b="1" i="1" dirty="0" smtClean="0"/>
              <a:t>Где вьются вечером туманы,</a:t>
            </a:r>
            <a:br>
              <a:rPr lang="ru-RU" b="1" i="1" dirty="0" smtClean="0"/>
            </a:br>
            <a:r>
              <a:rPr lang="ru-RU" b="1" i="1" dirty="0" smtClean="0"/>
              <a:t>Осеребренные луной»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 этого поэт уже бывал в имении в 1829 году. Всего же в Середниково поэт приезжал с 1829 по 1832 годы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Здесь он встречает Катеньку Сушкову, с которой познакомился в Москве через свою дальнюю родственницу Сашеньку Верещагину и был тайно влюблен в нее.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1145</Words>
  <Application>Microsoft Office PowerPoint</Application>
  <PresentationFormat>Экран (4:3)</PresentationFormat>
  <Paragraphs>80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ИМЯ ЛЕРМОНТОВА НА КАРТЕ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Город Лермонтов</vt:lpstr>
      <vt:lpstr>Слайд 11</vt:lpstr>
      <vt:lpstr>  Кавказ  Вдохновенно воспетый Лермонтовым Кавказ давно уже стал землей обетованной для миллионов читателей великого поэта. Невозможно представить себе этот чудесный край, не думая о Лермонтове</vt:lpstr>
      <vt:lpstr>Слайд 13</vt:lpstr>
      <vt:lpstr>Окрестности Пятигорска описаны в юношеских поэмах Лермонтова. Но особенно подробно отражен Пятигорск в повести «Княжна Мери».</vt:lpstr>
      <vt:lpstr>Слайд 15</vt:lpstr>
      <vt:lpstr>Слайд 16</vt:lpstr>
      <vt:lpstr>       В окрестностях поселения было несколько горских аулов. В одном из них Лермонтов был на горском празднике, «байраме». С упоением смотрел он на горские пляски, джигитовку. Детские впечатления о Кавказе нашли прекрасное отражение в юношеских стихотворениях и поэмах Лермонтова. Много строк в них посвящено описанию мест, увиденных в детстве:  </vt:lpstr>
      <vt:lpstr>Беседка «Эолова арфа»</vt:lpstr>
      <vt:lpstr>Слайд 19</vt:lpstr>
      <vt:lpstr>Слайд 20</vt:lpstr>
      <vt:lpstr>Грот Дианы</vt:lpstr>
      <vt:lpstr>Елизаветинский источник</vt:lpstr>
      <vt:lpstr>Дом под номером 12а известен в Пятигорске как дом княжны Мери</vt:lpstr>
      <vt:lpstr>Слайд 24</vt:lpstr>
      <vt:lpstr>СКАЛА ЛЕРМОНТОВА </vt:lpstr>
      <vt:lpstr>Слайд 26</vt:lpstr>
      <vt:lpstr>Водопад Лермонтова</vt:lpstr>
      <vt:lpstr>Пятигорский некрополь</vt:lpstr>
      <vt:lpstr>Слайд 29</vt:lpstr>
      <vt:lpstr>Роковая дуэль состоялась 15 июля 1841 года, вблизи города Пятигорска, у подножия горы Машук</vt:lpstr>
      <vt:lpstr>Дополнительно:</vt:lpstr>
      <vt:lpstr>Слайд 32</vt:lpstr>
      <vt:lpstr>Слайд 33</vt:lpstr>
      <vt:lpstr>Слайд 34</vt:lpstr>
      <vt:lpstr>Слайд 35</vt:lpstr>
      <vt:lpstr>Использованные ресурсы:  http://www.travelzone.lv/rossija/viskas/lermontov/index.html  http://www.msgtour.ru/kavkaz/vodopad-lermontova.html http://www.msgtour.ru/kavkaz/skala-lermontova.html  http://oteli-uga.ru/otdyh_v_pjatigorske/dostoprimechatelnosti  http://artcyclopedia.ru/ajvazovskij_ivan_konstantinovich.htm  http://m-y-lermontov.ru/lermontov/item/f00/s00/e0000512/index.shtml http://www.poezia.ru/salon.php?sid=13934  http://www.mlermontov.ru/places/  http://www.otzyv.ru/read.php?id=131287  http://russia-karta.ru/lermontov.htm  http://culture.ru/atlas/object/519  http://vechorka.ru/article/my-mozhem-poteryat-lermontovskiy-stavropol/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ЛЕРМОНТОВА НА КАРТЕ РОССИИ</dc:title>
  <cp:lastModifiedBy>User</cp:lastModifiedBy>
  <cp:revision>29</cp:revision>
  <dcterms:modified xsi:type="dcterms:W3CDTF">2014-10-25T19:24:09Z</dcterms:modified>
</cp:coreProperties>
</file>