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214FD-9863-48A0-8604-CB8F6167F6DF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3C4B7-D168-4433-98E0-3C013F9F472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Цитаты</a:t>
            </a:r>
            <a:r>
              <a:rPr lang="ru-RU" baseline="0" dirty="0" smtClean="0"/>
              <a:t> из пророческого стихотворения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C4B7-D168-4433-98E0-3C013F9F472F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Действительно, так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C4B7-D168-4433-98E0-3C013F9F472F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C4B7-D168-4433-98E0-3C013F9F472F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Природа постоянно учит человека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C4B7-D168-4433-98E0-3C013F9F472F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ли не современность?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C4B7-D168-4433-98E0-3C013F9F472F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Такие, кажется, разные взгляды на любовь…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C4B7-D168-4433-98E0-3C013F9F472F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8.Раскольников.</a:t>
            </a:r>
          </a:p>
          <a:p>
            <a:r>
              <a:rPr lang="ru-RU" dirty="0" smtClean="0"/>
              <a:t>9. Онегин, Вера Шеина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C4B7-D168-4433-98E0-3C013F9F472F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C4B7-D168-4433-98E0-3C013F9F472F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C1BF-BFAD-44C6-B3CB-F53E6BACE9CA}" type="datetime1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5AB63-5F08-46CA-B2FD-2DB89FECADD8}" type="datetime1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8BC23-EB43-4B16-A793-F71F2A9862BC}" type="datetime1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E781-2197-4039-B72D-311C40E7A278}" type="datetime1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32C27-9AE2-4C11-9B99-6348DA6861DB}" type="datetime1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A2633-BBF8-4515-9823-F948A76DD51B}" type="datetime1">
              <a:rPr lang="en-US" smtClean="0"/>
              <a:t>11/8/2014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39F1-68C4-4281-97A4-35385F91B9E1}" type="datetime1">
              <a:rPr lang="en-US" smtClean="0"/>
              <a:t>11/8/2014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64BB-0900-419D-B5EA-1CE33558B40A}" type="datetime1">
              <a:rPr lang="en-US" smtClean="0"/>
              <a:t>11/8/2014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E055-AF5D-4288-BD67-AD29DB0CAE64}" type="datetime1">
              <a:rPr lang="en-US" smtClean="0"/>
              <a:t>11/8/2014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CCA21-9F15-408B-AACB-554BEADEF59B}" type="datetime1">
              <a:rPr lang="en-US" smtClean="0"/>
              <a:t>11/8/2014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748E-C11A-408B-9E00-71A4D023F031}" type="datetime1">
              <a:rPr lang="en-US" smtClean="0"/>
              <a:t>11/8/2014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1000"/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69B3-4656-424A-800B-57E6DB11E6A9}" type="datetime1">
              <a:rPr lang="en-US" smtClean="0"/>
              <a:t>11/8/2014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Корнишова Н.А.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Лермонтов Михаил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Юрьевич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itchFamily="18" charset="-78"/>
              </a:rPr>
              <a:t>1831-го июня 11 дня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Подготовка к итоговому сочинению</a:t>
            </a:r>
          </a:p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2000" dirty="0" err="1" smtClean="0"/>
              <a:t>Корнишова</a:t>
            </a:r>
            <a:r>
              <a:rPr lang="ru-RU" sz="2000" dirty="0" smtClean="0"/>
              <a:t> Н.А.</a:t>
            </a: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3)Как </a:t>
            </a:r>
            <a:r>
              <a:rPr lang="ru-RU" dirty="0" smtClean="0"/>
              <a:t>нравились всегда пустыни мне.</a:t>
            </a:r>
          </a:p>
          <a:p>
            <a:pPr>
              <a:buNone/>
            </a:pPr>
            <a:r>
              <a:rPr lang="ru-RU" dirty="0" smtClean="0"/>
              <a:t>Люблю я ветер меж нагих холмов,</a:t>
            </a:r>
          </a:p>
          <a:p>
            <a:pPr>
              <a:buNone/>
            </a:pPr>
            <a:r>
              <a:rPr lang="ru-RU" dirty="0" smtClean="0"/>
              <a:t>И коршуна в небесной вышине,</a:t>
            </a:r>
          </a:p>
          <a:p>
            <a:pPr>
              <a:buNone/>
            </a:pPr>
            <a:r>
              <a:rPr lang="ru-RU" dirty="0" smtClean="0"/>
              <a:t>И на равнине тени облаков.</a:t>
            </a:r>
          </a:p>
          <a:p>
            <a:pPr>
              <a:buNone/>
            </a:pPr>
            <a:r>
              <a:rPr lang="ru-RU" dirty="0" smtClean="0"/>
              <a:t>Ярма не знает резвый здесь табун,</a:t>
            </a:r>
          </a:p>
          <a:p>
            <a:pPr>
              <a:buNone/>
            </a:pPr>
            <a:r>
              <a:rPr lang="ru-RU" dirty="0" smtClean="0"/>
              <a:t>И кровожадный тешится летун</a:t>
            </a:r>
          </a:p>
          <a:p>
            <a:pPr>
              <a:buNone/>
            </a:pPr>
            <a:r>
              <a:rPr lang="ru-RU" dirty="0" smtClean="0"/>
              <a:t>Под синевой, и облако степей</a:t>
            </a:r>
          </a:p>
          <a:p>
            <a:pPr>
              <a:buNone/>
            </a:pPr>
            <a:r>
              <a:rPr lang="ru-RU" dirty="0" smtClean="0"/>
              <a:t>Свободней как-то мчится и светлей.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4)И </a:t>
            </a:r>
            <a:r>
              <a:rPr lang="ru-RU" dirty="0" smtClean="0"/>
              <a:t>мысль о вечности, как великан,</a:t>
            </a:r>
          </a:p>
          <a:p>
            <a:pPr>
              <a:buNone/>
            </a:pPr>
            <a:r>
              <a:rPr lang="ru-RU" dirty="0" smtClean="0"/>
              <a:t>Ум человека поражает вдруг,</a:t>
            </a:r>
          </a:p>
          <a:p>
            <a:pPr>
              <a:buNone/>
            </a:pPr>
            <a:r>
              <a:rPr lang="ru-RU" dirty="0" smtClean="0"/>
              <a:t>Когда степей безбрежный океан</a:t>
            </a:r>
          </a:p>
          <a:p>
            <a:pPr>
              <a:buNone/>
            </a:pPr>
            <a:r>
              <a:rPr lang="ru-RU" dirty="0" smtClean="0"/>
              <a:t>Синеет пред глазами; каждый звук</a:t>
            </a:r>
          </a:p>
          <a:p>
            <a:pPr>
              <a:buNone/>
            </a:pPr>
            <a:r>
              <a:rPr lang="ru-RU" dirty="0" smtClean="0"/>
              <a:t>Гармонии вселенной, каждый час</a:t>
            </a:r>
          </a:p>
          <a:p>
            <a:pPr>
              <a:buNone/>
            </a:pPr>
            <a:r>
              <a:rPr lang="ru-RU" dirty="0" smtClean="0"/>
              <a:t>Страданья или радости для нас</a:t>
            </a:r>
          </a:p>
          <a:p>
            <a:pPr>
              <a:buNone/>
            </a:pPr>
            <a:r>
              <a:rPr lang="ru-RU" dirty="0" smtClean="0"/>
              <a:t>Становится понятен, и себе</a:t>
            </a:r>
          </a:p>
          <a:p>
            <a:pPr>
              <a:buNone/>
            </a:pPr>
            <a:r>
              <a:rPr lang="ru-RU" dirty="0" smtClean="0"/>
              <a:t>Отчет мы можем дать в своей судьбе.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5)Что </a:t>
            </a:r>
            <a:r>
              <a:rPr lang="ru-RU" dirty="0" smtClean="0"/>
              <a:t>на земле прекрасней пирамид</a:t>
            </a:r>
          </a:p>
          <a:p>
            <a:pPr>
              <a:buNone/>
            </a:pPr>
            <a:r>
              <a:rPr lang="ru-RU" dirty="0" smtClean="0"/>
              <a:t>Природы, этих гордых снежных гор?</a:t>
            </a:r>
          </a:p>
          <a:p>
            <a:pPr>
              <a:buNone/>
            </a:pPr>
            <a:r>
              <a:rPr lang="ru-RU" dirty="0" smtClean="0"/>
              <a:t>Не переменит их надменный вид</a:t>
            </a:r>
          </a:p>
          <a:p>
            <a:pPr>
              <a:buNone/>
            </a:pPr>
            <a:r>
              <a:rPr lang="ru-RU" dirty="0" smtClean="0"/>
              <a:t>Ничто: ни слава царств, ни их позор;</a:t>
            </a:r>
          </a:p>
          <a:p>
            <a:pPr>
              <a:buNone/>
            </a:pPr>
            <a:r>
              <a:rPr lang="ru-RU" dirty="0" smtClean="0"/>
              <a:t>О ребра их дробятся темных туч</a:t>
            </a:r>
          </a:p>
          <a:p>
            <a:pPr>
              <a:buNone/>
            </a:pPr>
            <a:r>
              <a:rPr lang="ru-RU" dirty="0" smtClean="0"/>
              <a:t>Толпы, и молний обвивает луч</a:t>
            </a:r>
          </a:p>
          <a:p>
            <a:pPr>
              <a:buNone/>
            </a:pPr>
            <a:r>
              <a:rPr lang="ru-RU" dirty="0" smtClean="0"/>
              <a:t>Вершины скал; ничто не вредно им.</a:t>
            </a:r>
          </a:p>
          <a:p>
            <a:pPr>
              <a:buNone/>
            </a:pPr>
            <a:r>
              <a:rPr lang="ru-RU" dirty="0" smtClean="0"/>
              <a:t>Кто близ небес, тот не сражен земным.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Спор поколений: вместе и </a:t>
            </a:r>
            <a:r>
              <a:rPr lang="ru-RU" dirty="0" smtClean="0"/>
              <a:t>врозь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1)…сын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Боготворит, что проклинал отец.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Чем люди живы</a:t>
            </a:r>
            <a:r>
              <a:rPr lang="ru-RU" dirty="0" smtClean="0"/>
              <a:t>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1)Известность</a:t>
            </a:r>
            <a:r>
              <a:rPr lang="ru-RU" dirty="0" smtClean="0"/>
              <a:t>, слава, что они?— а есть</a:t>
            </a:r>
          </a:p>
          <a:p>
            <a:pPr>
              <a:buNone/>
            </a:pPr>
            <a:r>
              <a:rPr lang="ru-RU" dirty="0" smtClean="0"/>
              <a:t>У </a:t>
            </a:r>
            <a:r>
              <a:rPr lang="ru-RU" dirty="0" smtClean="0"/>
              <a:t>них </a:t>
            </a:r>
            <a:r>
              <a:rPr lang="ru-RU" dirty="0" smtClean="0"/>
              <a:t>над мною власть;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2)…и </a:t>
            </a:r>
            <a:r>
              <a:rPr lang="ru-RU" dirty="0" smtClean="0"/>
              <a:t>ты, мой ангел, ты</a:t>
            </a:r>
          </a:p>
          <a:p>
            <a:pPr>
              <a:buNone/>
            </a:pPr>
            <a:r>
              <a:rPr lang="ru-RU" dirty="0" smtClean="0"/>
              <a:t>Со мною не умрешь: моя любовь</a:t>
            </a:r>
          </a:p>
          <a:p>
            <a:pPr>
              <a:buNone/>
            </a:pPr>
            <a:r>
              <a:rPr lang="ru-RU" dirty="0" smtClean="0"/>
              <a:t>Тебя отдаст бессмертной жизни вновь;</a:t>
            </a:r>
          </a:p>
          <a:p>
            <a:pPr>
              <a:buNone/>
            </a:pPr>
            <a:r>
              <a:rPr lang="ru-RU" dirty="0" smtClean="0"/>
              <a:t>С моим названьем станут повторять</a:t>
            </a:r>
          </a:p>
          <a:p>
            <a:pPr>
              <a:buNone/>
            </a:pPr>
            <a:r>
              <a:rPr lang="ru-RU" dirty="0" smtClean="0"/>
              <a:t>Твое: на что им мертвых разлучать?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2) …О</a:t>
            </a:r>
            <a:r>
              <a:rPr lang="ru-RU" dirty="0" smtClean="0"/>
              <a:t>, когда б я мог</a:t>
            </a:r>
          </a:p>
          <a:p>
            <a:pPr>
              <a:buNone/>
            </a:pPr>
            <a:r>
              <a:rPr lang="ru-RU" dirty="0" smtClean="0"/>
              <a:t>Забыть, что незабвенно! женский взор!</a:t>
            </a:r>
          </a:p>
          <a:p>
            <a:pPr>
              <a:buNone/>
            </a:pPr>
            <a:r>
              <a:rPr lang="ru-RU" dirty="0" smtClean="0"/>
              <a:t>Причину </a:t>
            </a:r>
            <a:r>
              <a:rPr lang="ru-RU" dirty="0" smtClean="0"/>
              <a:t>стольких слез, безумств, тревог!</a:t>
            </a:r>
          </a:p>
          <a:p>
            <a:pPr>
              <a:buNone/>
            </a:pPr>
            <a:r>
              <a:rPr lang="ru-RU" dirty="0" smtClean="0"/>
              <a:t>3)…И </a:t>
            </a:r>
            <a:r>
              <a:rPr lang="ru-RU" dirty="0" smtClean="0"/>
              <a:t>с тоской</a:t>
            </a:r>
          </a:p>
          <a:p>
            <a:pPr>
              <a:buNone/>
            </a:pPr>
            <a:r>
              <a:rPr lang="ru-RU" dirty="0" smtClean="0"/>
              <a:t>Я вижу, что любить, как я,— порок,</a:t>
            </a:r>
          </a:p>
          <a:p>
            <a:pPr>
              <a:buNone/>
            </a:pPr>
            <a:r>
              <a:rPr lang="ru-RU" dirty="0" smtClean="0"/>
              <a:t>И вижу, я слабей любить не мог.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3)Не </a:t>
            </a:r>
            <a:r>
              <a:rPr lang="ru-RU" dirty="0" smtClean="0"/>
              <a:t>верят в мире многие любви</a:t>
            </a:r>
          </a:p>
          <a:p>
            <a:pPr>
              <a:buNone/>
            </a:pPr>
            <a:r>
              <a:rPr lang="ru-RU" dirty="0" smtClean="0"/>
              <a:t>И тем счастливы; для иных она</a:t>
            </a:r>
          </a:p>
          <a:p>
            <a:pPr>
              <a:buNone/>
            </a:pPr>
            <a:r>
              <a:rPr lang="ru-RU" dirty="0" smtClean="0"/>
              <a:t>Желанье, порожденное в крови,</a:t>
            </a:r>
          </a:p>
          <a:p>
            <a:pPr>
              <a:buNone/>
            </a:pPr>
            <a:r>
              <a:rPr lang="ru-RU" dirty="0" smtClean="0"/>
              <a:t>Расстройство мозга иль виденье сна.</a:t>
            </a:r>
          </a:p>
          <a:p>
            <a:pPr>
              <a:buNone/>
            </a:pPr>
            <a:r>
              <a:rPr lang="ru-RU" dirty="0" smtClean="0"/>
              <a:t>Я не могу любовь определить,</a:t>
            </a:r>
          </a:p>
          <a:p>
            <a:pPr>
              <a:buNone/>
            </a:pPr>
            <a:r>
              <a:rPr lang="ru-RU" dirty="0" smtClean="0"/>
              <a:t>Но это страсть сильнейшая!— любить</a:t>
            </a:r>
          </a:p>
          <a:p>
            <a:pPr>
              <a:buNone/>
            </a:pPr>
            <a:r>
              <a:rPr lang="ru-RU" dirty="0" smtClean="0"/>
              <a:t>Необходимость мне;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4) И </a:t>
            </a:r>
            <a:r>
              <a:rPr lang="ru-RU" dirty="0" smtClean="0"/>
              <a:t>в глубине моих сердечных ран</a:t>
            </a:r>
          </a:p>
          <a:p>
            <a:pPr>
              <a:buNone/>
            </a:pPr>
            <a:r>
              <a:rPr lang="ru-RU" dirty="0" smtClean="0"/>
              <a:t>Жила любовь, богиня юных дней;</a:t>
            </a:r>
          </a:p>
          <a:p>
            <a:pPr>
              <a:buNone/>
            </a:pPr>
            <a:r>
              <a:rPr lang="ru-RU" dirty="0" smtClean="0"/>
              <a:t>Так в трещине развалин иногда</a:t>
            </a:r>
          </a:p>
          <a:p>
            <a:pPr>
              <a:buNone/>
            </a:pPr>
            <a:r>
              <a:rPr lang="ru-RU" dirty="0" smtClean="0"/>
              <a:t>Береза вырастает молода</a:t>
            </a:r>
          </a:p>
          <a:p>
            <a:pPr>
              <a:buNone/>
            </a:pPr>
            <a:r>
              <a:rPr lang="ru-RU" dirty="0" smtClean="0"/>
              <a:t>И зелена, и взоры веселит,</a:t>
            </a:r>
          </a:p>
          <a:p>
            <a:pPr>
              <a:buNone/>
            </a:pPr>
            <a:r>
              <a:rPr lang="ru-RU" dirty="0" smtClean="0"/>
              <a:t>И украшает сумрачный гранит.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5)Под </a:t>
            </a:r>
            <a:r>
              <a:rPr lang="ru-RU" dirty="0" smtClean="0"/>
              <a:t>ношей бытия не устает</a:t>
            </a:r>
          </a:p>
          <a:p>
            <a:pPr>
              <a:buNone/>
            </a:pPr>
            <a:r>
              <a:rPr lang="ru-RU" dirty="0" smtClean="0"/>
              <a:t>И не хладеет гордая душа;</a:t>
            </a:r>
          </a:p>
          <a:p>
            <a:pPr>
              <a:buNone/>
            </a:pPr>
            <a:r>
              <a:rPr lang="ru-RU" dirty="0" smtClean="0"/>
              <a:t>Судьба ее так скоро не убьет,</a:t>
            </a:r>
          </a:p>
          <a:p>
            <a:pPr>
              <a:buNone/>
            </a:pPr>
            <a:r>
              <a:rPr lang="ru-RU" dirty="0" smtClean="0"/>
              <a:t>А </a:t>
            </a:r>
            <a:r>
              <a:rPr lang="ru-RU" dirty="0" smtClean="0"/>
              <a:t>лишь </a:t>
            </a:r>
            <a:r>
              <a:rPr lang="ru-RU" dirty="0" smtClean="0"/>
              <a:t>взбунтует;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6) </a:t>
            </a:r>
            <a:r>
              <a:rPr lang="ru-RU" dirty="0" smtClean="0"/>
              <a:t>Так жизнь скучна, когда боренья нет.</a:t>
            </a:r>
          </a:p>
          <a:p>
            <a:pPr>
              <a:buNone/>
            </a:pPr>
            <a:r>
              <a:rPr lang="ru-RU" dirty="0" smtClean="0"/>
              <a:t>7)…Жажда </a:t>
            </a:r>
            <a:r>
              <a:rPr lang="ru-RU" dirty="0" smtClean="0"/>
              <a:t>бытия</a:t>
            </a:r>
          </a:p>
          <a:p>
            <a:pPr>
              <a:buNone/>
            </a:pPr>
            <a:r>
              <a:rPr lang="ru-RU" dirty="0" smtClean="0"/>
              <a:t>Во мне сильней страданий роковых,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8)Лишь </a:t>
            </a:r>
            <a:r>
              <a:rPr lang="ru-RU" dirty="0" smtClean="0"/>
              <a:t>в человеке встретиться могло</a:t>
            </a:r>
          </a:p>
          <a:p>
            <a:pPr>
              <a:buNone/>
            </a:pPr>
            <a:r>
              <a:rPr lang="ru-RU" dirty="0" smtClean="0"/>
              <a:t>Священное с порочным. Все его</a:t>
            </a:r>
          </a:p>
          <a:p>
            <a:pPr>
              <a:buNone/>
            </a:pPr>
            <a:r>
              <a:rPr lang="ru-RU" dirty="0" smtClean="0"/>
              <a:t>Мученья происходят оттого.</a:t>
            </a:r>
          </a:p>
          <a:p>
            <a:pPr>
              <a:buNone/>
            </a:pPr>
            <a:r>
              <a:rPr lang="ru-RU" dirty="0" smtClean="0"/>
              <a:t>9)Никто </a:t>
            </a:r>
            <a:r>
              <a:rPr lang="ru-RU" dirty="0" smtClean="0"/>
              <a:t>не получал, чего хотел</a:t>
            </a:r>
          </a:p>
          <a:p>
            <a:pPr>
              <a:buNone/>
            </a:pPr>
            <a:r>
              <a:rPr lang="ru-RU" dirty="0" smtClean="0"/>
              <a:t>И что любил, и если даже тот,</a:t>
            </a:r>
          </a:p>
          <a:p>
            <a:pPr>
              <a:buNone/>
            </a:pPr>
            <a:r>
              <a:rPr lang="ru-RU" dirty="0" smtClean="0"/>
              <a:t>Кому счастливый небом дан удел,</a:t>
            </a:r>
          </a:p>
          <a:p>
            <a:pPr>
              <a:buNone/>
            </a:pPr>
            <a:r>
              <a:rPr lang="ru-RU" dirty="0" smtClean="0"/>
              <a:t>В уме своем минувшее пройдет,</a:t>
            </a:r>
          </a:p>
          <a:p>
            <a:pPr>
              <a:buNone/>
            </a:pPr>
            <a:r>
              <a:rPr lang="ru-RU" dirty="0" smtClean="0"/>
              <a:t>Увидит он, что мог счастливей быть,</a:t>
            </a:r>
          </a:p>
          <a:p>
            <a:pPr>
              <a:buNone/>
            </a:pPr>
            <a:r>
              <a:rPr lang="ru-RU" dirty="0" smtClean="0"/>
              <a:t>Когда бы не умела отравить</a:t>
            </a:r>
          </a:p>
          <a:p>
            <a:pPr>
              <a:buNone/>
            </a:pPr>
            <a:r>
              <a:rPr lang="ru-RU" dirty="0" smtClean="0"/>
              <a:t>Судьба его надежды.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«Недаром помнит вся Россия…» (200-летний юбилей М.Ю. </a:t>
            </a:r>
            <a:r>
              <a:rPr lang="ru-RU" sz="2700" dirty="0" smtClean="0"/>
              <a:t>Лермонтова)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>
                <a:ea typeface="Ebrima" pitchFamily="2" charset="0"/>
                <a:cs typeface="Ebrima" pitchFamily="2" charset="0"/>
              </a:rPr>
              <a:t>)…Я </a:t>
            </a:r>
            <a:r>
              <a:rPr lang="ru-RU" dirty="0" smtClean="0">
                <a:ea typeface="Ebrima" pitchFamily="2" charset="0"/>
                <a:cs typeface="Ebrima" pitchFamily="2" charset="0"/>
              </a:rPr>
              <a:t>любил</a:t>
            </a:r>
          </a:p>
          <a:p>
            <a:pPr>
              <a:buNone/>
            </a:pPr>
            <a:r>
              <a:rPr lang="ru-RU" dirty="0" smtClean="0">
                <a:ea typeface="Ebrima" pitchFamily="2" charset="0"/>
                <a:cs typeface="Ebrima" pitchFamily="2" charset="0"/>
              </a:rPr>
              <a:t>Все обольщенья света, но не свет,</a:t>
            </a:r>
          </a:p>
          <a:p>
            <a:pPr>
              <a:buNone/>
            </a:pPr>
            <a:r>
              <a:rPr lang="ru-RU" dirty="0" smtClean="0">
                <a:ea typeface="Ebrima" pitchFamily="2" charset="0"/>
                <a:cs typeface="Ebrima" pitchFamily="2" charset="0"/>
              </a:rPr>
              <a:t>В </a:t>
            </a:r>
            <a:r>
              <a:rPr lang="ru-RU" dirty="0" smtClean="0">
                <a:ea typeface="Ebrima" pitchFamily="2" charset="0"/>
                <a:cs typeface="Ebrima" pitchFamily="2" charset="0"/>
              </a:rPr>
              <a:t>котором </a:t>
            </a:r>
            <a:r>
              <a:rPr lang="ru-RU" dirty="0" smtClean="0">
                <a:ea typeface="Ebrima" pitchFamily="2" charset="0"/>
                <a:cs typeface="Ebrima" pitchFamily="2" charset="0"/>
              </a:rPr>
              <a:t>я минутами лишь </a:t>
            </a:r>
            <a:r>
              <a:rPr lang="ru-RU" dirty="0" smtClean="0">
                <a:ea typeface="Ebrima" pitchFamily="2" charset="0"/>
                <a:cs typeface="Ebrima" pitchFamily="2" charset="0"/>
              </a:rPr>
              <a:t>жил…</a:t>
            </a:r>
          </a:p>
          <a:p>
            <a:pPr>
              <a:buNone/>
            </a:pPr>
            <a:r>
              <a:rPr lang="ru-RU" dirty="0" smtClean="0">
                <a:ea typeface="Ebrima" pitchFamily="2" charset="0"/>
                <a:cs typeface="JasmineUPC" pitchFamily="18" charset="-34"/>
              </a:rPr>
              <a:t>2) </a:t>
            </a:r>
            <a:r>
              <a:rPr lang="ru-RU" dirty="0" smtClean="0">
                <a:cs typeface="JasmineUPC" pitchFamily="18" charset="-34"/>
              </a:rPr>
              <a:t>И я влачу мучительные дни</a:t>
            </a:r>
          </a:p>
          <a:p>
            <a:pPr>
              <a:buNone/>
            </a:pPr>
            <a:r>
              <a:rPr lang="ru-RU" dirty="0" smtClean="0">
                <a:cs typeface="JasmineUPC" pitchFamily="18" charset="-34"/>
              </a:rPr>
              <a:t>Без цели, оклеветан, одинок;</a:t>
            </a:r>
          </a:p>
          <a:p>
            <a:pPr>
              <a:buNone/>
            </a:pPr>
            <a:r>
              <a:rPr lang="ru-RU" dirty="0" smtClean="0">
                <a:cs typeface="JasmineUPC" pitchFamily="18" charset="-34"/>
              </a:rPr>
              <a:t>Но верю им!— неведомый пророк</a:t>
            </a:r>
          </a:p>
          <a:p>
            <a:pPr>
              <a:buNone/>
            </a:pPr>
            <a:r>
              <a:rPr lang="ru-RU" dirty="0" smtClean="0">
                <a:cs typeface="JasmineUPC" pitchFamily="18" charset="-34"/>
              </a:rPr>
              <a:t>Мне обещал бессмертье, и, живой,</a:t>
            </a:r>
          </a:p>
          <a:p>
            <a:pPr>
              <a:buNone/>
            </a:pPr>
            <a:r>
              <a:rPr lang="ru-RU" dirty="0" smtClean="0">
                <a:cs typeface="JasmineUPC" pitchFamily="18" charset="-34"/>
              </a:rPr>
              <a:t>Я смерти отдал всё, что дар </a:t>
            </a:r>
            <a:r>
              <a:rPr lang="ru-RU" dirty="0" smtClean="0">
                <a:cs typeface="JasmineUPC" pitchFamily="18" charset="-34"/>
              </a:rPr>
              <a:t>земной.</a:t>
            </a:r>
            <a:endParaRPr lang="ru-RU" dirty="0">
              <a:ea typeface="Ebrima" pitchFamily="2" charset="0"/>
              <a:cs typeface="JasmineUPC" pitchFamily="18" charset="-34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10)…Сладость </a:t>
            </a:r>
            <a:r>
              <a:rPr lang="ru-RU" dirty="0" smtClean="0"/>
              <a:t>есть</a:t>
            </a:r>
          </a:p>
          <a:p>
            <a:pPr>
              <a:buNone/>
            </a:pPr>
            <a:r>
              <a:rPr lang="ru-RU" dirty="0" smtClean="0"/>
              <a:t>Во </a:t>
            </a:r>
            <a:r>
              <a:rPr lang="ru-RU" dirty="0" smtClean="0"/>
              <a:t>всем</a:t>
            </a:r>
            <a:r>
              <a:rPr lang="ru-RU" dirty="0" smtClean="0"/>
              <a:t>, что не </a:t>
            </a:r>
            <a:r>
              <a:rPr lang="ru-RU" dirty="0" smtClean="0"/>
              <a:t>сбылось</a:t>
            </a:r>
          </a:p>
          <a:p>
            <a:pPr>
              <a:buNone/>
            </a:pPr>
            <a:r>
              <a:rPr lang="ru-RU" dirty="0" smtClean="0"/>
              <a:t>11)…мысль </a:t>
            </a:r>
            <a:r>
              <a:rPr lang="ru-RU" dirty="0" smtClean="0"/>
              <a:t>сильна,</a:t>
            </a:r>
          </a:p>
          <a:p>
            <a:pPr>
              <a:buNone/>
            </a:pPr>
            <a:r>
              <a:rPr lang="ru-RU" dirty="0" smtClean="0"/>
              <a:t>Когда размером слов не стеснена,</a:t>
            </a:r>
          </a:p>
          <a:p>
            <a:pPr>
              <a:buNone/>
            </a:pPr>
            <a:r>
              <a:rPr lang="ru-RU" dirty="0" smtClean="0"/>
              <a:t>Когда свободна, как игра детей,</a:t>
            </a:r>
          </a:p>
          <a:p>
            <a:pPr>
              <a:buNone/>
            </a:pPr>
            <a:r>
              <a:rPr lang="ru-RU" dirty="0" smtClean="0"/>
              <a:t>Как арфы звук в молчании ночей!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3)Никто </a:t>
            </a:r>
            <a:r>
              <a:rPr lang="ru-RU" dirty="0" smtClean="0"/>
              <a:t>не дорожит мной на земле,</a:t>
            </a:r>
          </a:p>
          <a:p>
            <a:pPr>
              <a:buNone/>
            </a:pPr>
            <a:r>
              <a:rPr lang="ru-RU" dirty="0" smtClean="0"/>
              <a:t>И сам себе я в тягость, как другим;</a:t>
            </a:r>
          </a:p>
          <a:p>
            <a:pPr>
              <a:buNone/>
            </a:pPr>
            <a:r>
              <a:rPr lang="ru-RU" dirty="0" smtClean="0"/>
              <a:t>Тоска блуждает на моем челе.</a:t>
            </a:r>
          </a:p>
          <a:p>
            <a:pPr>
              <a:buNone/>
            </a:pPr>
            <a:r>
              <a:rPr lang="ru-RU" dirty="0" smtClean="0"/>
              <a:t>Я холоден и горд; и даже злым</a:t>
            </a:r>
          </a:p>
          <a:p>
            <a:pPr>
              <a:buNone/>
            </a:pPr>
            <a:r>
              <a:rPr lang="ru-RU" dirty="0" smtClean="0"/>
              <a:t>Толпе </a:t>
            </a:r>
            <a:r>
              <a:rPr lang="ru-RU" dirty="0" err="1" smtClean="0"/>
              <a:t>кажуся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4)Но </a:t>
            </a:r>
            <a:r>
              <a:rPr lang="ru-RU" dirty="0" smtClean="0"/>
              <a:t>кто меня любил, кто голос мой</a:t>
            </a:r>
          </a:p>
          <a:p>
            <a:pPr>
              <a:buNone/>
            </a:pPr>
            <a:r>
              <a:rPr lang="ru-RU" dirty="0" smtClean="0"/>
              <a:t>Услышит и узнает? И с тоской</a:t>
            </a:r>
          </a:p>
          <a:p>
            <a:pPr>
              <a:buNone/>
            </a:pPr>
            <a:r>
              <a:rPr lang="ru-RU" dirty="0" smtClean="0"/>
              <a:t>Я вижу, что любить, как я,— порок,</a:t>
            </a:r>
          </a:p>
          <a:p>
            <a:pPr>
              <a:buNone/>
            </a:pPr>
            <a:r>
              <a:rPr lang="ru-RU" dirty="0" smtClean="0"/>
              <a:t>И вижу, я слабей любить не мог.</a:t>
            </a:r>
          </a:p>
          <a:p>
            <a:pPr>
              <a:buNone/>
            </a:pPr>
            <a:r>
              <a:rPr lang="ru-RU" dirty="0" smtClean="0"/>
              <a:t>5)… </a:t>
            </a:r>
            <a:r>
              <a:rPr lang="ru-RU" dirty="0" smtClean="0"/>
              <a:t>и я любил</a:t>
            </a:r>
          </a:p>
          <a:p>
            <a:pPr>
              <a:buNone/>
            </a:pPr>
            <a:r>
              <a:rPr lang="ru-RU" dirty="0" smtClean="0"/>
              <a:t>Всем напряжением душевных сил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6) Всегда </a:t>
            </a:r>
            <a:r>
              <a:rPr lang="ru-RU" dirty="0" smtClean="0"/>
              <a:t>кипит и зреет что-нибудь</a:t>
            </a:r>
          </a:p>
          <a:p>
            <a:pPr>
              <a:buNone/>
            </a:pPr>
            <a:r>
              <a:rPr lang="ru-RU" dirty="0" smtClean="0"/>
              <a:t>В моем уме. Желанье и тоска</a:t>
            </a:r>
          </a:p>
          <a:p>
            <a:pPr>
              <a:buNone/>
            </a:pPr>
            <a:r>
              <a:rPr lang="ru-RU" dirty="0" smtClean="0"/>
              <a:t>Тревожат беспрестанно эту грудь.</a:t>
            </a:r>
          </a:p>
          <a:p>
            <a:pPr>
              <a:buNone/>
            </a:pPr>
            <a:r>
              <a:rPr lang="ru-RU" dirty="0" smtClean="0"/>
              <a:t>Но что ж? Мне жизнь всё как-то коротка</a:t>
            </a:r>
          </a:p>
          <a:p>
            <a:pPr>
              <a:buNone/>
            </a:pPr>
            <a:r>
              <a:rPr lang="ru-RU" dirty="0" smtClean="0"/>
              <a:t>И всё боюсь, что не успею я</a:t>
            </a:r>
          </a:p>
          <a:p>
            <a:pPr>
              <a:buNone/>
            </a:pPr>
            <a:r>
              <a:rPr lang="ru-RU" dirty="0" smtClean="0"/>
              <a:t>Свершить чего-то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7) Я </a:t>
            </a:r>
            <a:r>
              <a:rPr lang="ru-RU" dirty="0" smtClean="0"/>
              <a:t>предузнал мой жребий, мой конец,</a:t>
            </a:r>
          </a:p>
          <a:p>
            <a:pPr>
              <a:buNone/>
            </a:pPr>
            <a:r>
              <a:rPr lang="ru-RU" dirty="0" smtClean="0"/>
              <a:t>И грусти ранняя на мне печать;</a:t>
            </a:r>
          </a:p>
          <a:p>
            <a:pPr>
              <a:buNone/>
            </a:pPr>
            <a:r>
              <a:rPr lang="ru-RU" dirty="0" smtClean="0"/>
              <a:t>И как я мучусь, знает лишь творец;</a:t>
            </a:r>
          </a:p>
          <a:p>
            <a:pPr>
              <a:buNone/>
            </a:pPr>
            <a:r>
              <a:rPr lang="ru-RU" dirty="0" smtClean="0"/>
              <a:t>Но равнодушный мир не должен знать.</a:t>
            </a:r>
          </a:p>
          <a:p>
            <a:pPr>
              <a:buNone/>
            </a:pPr>
            <a:r>
              <a:rPr lang="ru-RU" dirty="0" smtClean="0"/>
              <a:t>И не забыт умру я. Смерть моя</a:t>
            </a:r>
          </a:p>
          <a:p>
            <a:pPr>
              <a:buNone/>
            </a:pPr>
            <a:r>
              <a:rPr lang="ru-RU" dirty="0" smtClean="0"/>
              <a:t>Ужасна будет; чуждые края</a:t>
            </a:r>
          </a:p>
          <a:p>
            <a:pPr>
              <a:buNone/>
            </a:pPr>
            <a:r>
              <a:rPr lang="ru-RU" dirty="0" smtClean="0"/>
              <a:t>Ей удивятся, а в родной стране</a:t>
            </a:r>
          </a:p>
          <a:p>
            <a:pPr>
              <a:buNone/>
            </a:pPr>
            <a:r>
              <a:rPr lang="ru-RU" dirty="0" smtClean="0"/>
              <a:t>Все проклянут и память обо мне.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8)Кровавая </a:t>
            </a:r>
            <a:r>
              <a:rPr lang="ru-RU" dirty="0" smtClean="0"/>
              <a:t>меня могила ждет,</a:t>
            </a:r>
          </a:p>
          <a:p>
            <a:pPr>
              <a:buNone/>
            </a:pPr>
            <a:r>
              <a:rPr lang="ru-RU" dirty="0" smtClean="0"/>
              <a:t>Могила без молитв и без креста,</a:t>
            </a:r>
          </a:p>
          <a:p>
            <a:pPr>
              <a:buNone/>
            </a:pPr>
            <a:r>
              <a:rPr lang="ru-RU" dirty="0" smtClean="0"/>
              <a:t>На диком берегу ревущих вод</a:t>
            </a:r>
          </a:p>
          <a:p>
            <a:pPr>
              <a:buNone/>
            </a:pPr>
            <a:r>
              <a:rPr lang="ru-RU" dirty="0" smtClean="0"/>
              <a:t>И под туманным небом; пустота</a:t>
            </a:r>
          </a:p>
          <a:p>
            <a:pPr>
              <a:buNone/>
            </a:pPr>
            <a:r>
              <a:rPr lang="ru-RU" dirty="0" smtClean="0"/>
              <a:t>Кругом. </a:t>
            </a:r>
            <a:r>
              <a:rPr lang="ru-RU" dirty="0" smtClean="0"/>
              <a:t>..</a:t>
            </a:r>
          </a:p>
          <a:p>
            <a:pPr>
              <a:buNone/>
            </a:pPr>
            <a:r>
              <a:rPr lang="ru-RU" dirty="0" smtClean="0"/>
              <a:t>9)… отчего </a:t>
            </a:r>
            <a:r>
              <a:rPr lang="ru-RU" dirty="0" smtClean="0"/>
              <a:t>не понял свет</a:t>
            </a:r>
          </a:p>
          <a:p>
            <a:pPr>
              <a:buNone/>
            </a:pPr>
            <a:r>
              <a:rPr lang="ru-RU" dirty="0" smtClean="0"/>
              <a:t>Великого, и как он не нашел</a:t>
            </a:r>
          </a:p>
          <a:p>
            <a:pPr>
              <a:buNone/>
            </a:pPr>
            <a:r>
              <a:rPr lang="ru-RU" dirty="0" smtClean="0"/>
              <a:t>Себе друзей, и как любви привет</a:t>
            </a:r>
          </a:p>
          <a:p>
            <a:pPr>
              <a:buNone/>
            </a:pPr>
            <a:r>
              <a:rPr lang="ru-RU" dirty="0" smtClean="0"/>
              <a:t>К нему надежду снова не привел?</a:t>
            </a:r>
          </a:p>
          <a:p>
            <a:pPr>
              <a:buNone/>
            </a:pPr>
            <a:r>
              <a:rPr lang="ru-RU" dirty="0" smtClean="0"/>
              <a:t>Он был ее достоин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 smtClean="0"/>
              <a:t>Вопросы, заданные человечеству </a:t>
            </a:r>
            <a:r>
              <a:rPr lang="ru-RU" sz="3100" b="1" i="1" dirty="0" smtClean="0"/>
              <a:t>войной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1)К </a:t>
            </a:r>
            <a:r>
              <a:rPr lang="ru-RU" dirty="0" smtClean="0"/>
              <a:t>погибшим люди справедливы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Человек и природа в отечественной и мировой </a:t>
            </a:r>
            <a:r>
              <a:rPr lang="ru-RU" sz="2700" dirty="0" smtClean="0"/>
              <a:t>литературе 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1) Немного </a:t>
            </a:r>
            <a:r>
              <a:rPr lang="ru-RU" dirty="0" smtClean="0"/>
              <a:t>долголетней человек</a:t>
            </a:r>
          </a:p>
          <a:p>
            <a:pPr>
              <a:buNone/>
            </a:pPr>
            <a:r>
              <a:rPr lang="ru-RU" dirty="0" smtClean="0"/>
              <a:t>Цветка; в сравненье с вечностью их век</a:t>
            </a:r>
          </a:p>
          <a:p>
            <a:pPr>
              <a:buNone/>
            </a:pPr>
            <a:r>
              <a:rPr lang="ru-RU" dirty="0" smtClean="0"/>
              <a:t>Равно ничтожен</a:t>
            </a:r>
          </a:p>
          <a:p>
            <a:pPr>
              <a:buNone/>
            </a:pPr>
            <a:r>
              <a:rPr lang="ru-RU" dirty="0" smtClean="0"/>
              <a:t>2) Я </a:t>
            </a:r>
            <a:r>
              <a:rPr lang="ru-RU" dirty="0" smtClean="0"/>
              <a:t>наблюдал, как быстрая вода</a:t>
            </a:r>
          </a:p>
          <a:p>
            <a:pPr>
              <a:buNone/>
            </a:pPr>
            <a:r>
              <a:rPr lang="ru-RU" dirty="0" smtClean="0"/>
              <a:t>Синея, гнется в волны, как шипит</a:t>
            </a:r>
          </a:p>
          <a:p>
            <a:pPr>
              <a:buNone/>
            </a:pPr>
            <a:r>
              <a:rPr lang="ru-RU" dirty="0" smtClean="0"/>
              <a:t>Над ними пена белой полосой;</a:t>
            </a:r>
          </a:p>
          <a:p>
            <a:pPr>
              <a:buNone/>
            </a:pPr>
            <a:r>
              <a:rPr lang="ru-RU" dirty="0" smtClean="0"/>
              <a:t>И я глядел, и мыслию иной</a:t>
            </a:r>
          </a:p>
          <a:p>
            <a:pPr>
              <a:buNone/>
            </a:pPr>
            <a:r>
              <a:rPr lang="ru-RU" dirty="0" smtClean="0"/>
              <a:t>Я не был занят, и пустынный шум</a:t>
            </a:r>
          </a:p>
          <a:p>
            <a:pPr>
              <a:buNone/>
            </a:pPr>
            <a:r>
              <a:rPr lang="ru-RU" dirty="0" smtClean="0"/>
              <a:t>Рассеивал толпу глубоких дум.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Корнишова Н.А.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964</Words>
  <PresentationFormat>Экран (4:3)</PresentationFormat>
  <Paragraphs>170</Paragraphs>
  <Slides>20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Лермонтов Михаил Юрьевич 1831-го июня 11 дня  </vt:lpstr>
      <vt:lpstr>«Недаром помнит вся Россия…» (200-летний юбилей М.Ю. Лермонтова) </vt:lpstr>
      <vt:lpstr>Слайд 3</vt:lpstr>
      <vt:lpstr>Слайд 4</vt:lpstr>
      <vt:lpstr>Слайд 5</vt:lpstr>
      <vt:lpstr>Слайд 6</vt:lpstr>
      <vt:lpstr>Слайд 7</vt:lpstr>
      <vt:lpstr>Вопросы, заданные человечеству войной </vt:lpstr>
      <vt:lpstr>Человек и природа в отечественной и мировой литературе   </vt:lpstr>
      <vt:lpstr>Слайд 10</vt:lpstr>
      <vt:lpstr>Слайд 11</vt:lpstr>
      <vt:lpstr>Слайд 12</vt:lpstr>
      <vt:lpstr>Спор поколений: вместе и врозь </vt:lpstr>
      <vt:lpstr>Чем люди живы?  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ACER</cp:lastModifiedBy>
  <cp:revision>14</cp:revision>
  <dcterms:created xsi:type="dcterms:W3CDTF">2014-11-08T15:06:05Z</dcterms:created>
  <dcterms:modified xsi:type="dcterms:W3CDTF">2014-11-08T16:00:36Z</dcterms:modified>
</cp:coreProperties>
</file>